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323" r:id="rId5"/>
    <p:sldId id="324" r:id="rId6"/>
    <p:sldId id="367" r:id="rId7"/>
    <p:sldId id="359" r:id="rId8"/>
    <p:sldId id="360" r:id="rId9"/>
    <p:sldId id="366" r:id="rId10"/>
    <p:sldId id="361" r:id="rId11"/>
    <p:sldId id="362" r:id="rId12"/>
    <p:sldId id="347" r:id="rId13"/>
    <p:sldId id="363" r:id="rId14"/>
    <p:sldId id="364" r:id="rId15"/>
    <p:sldId id="365" r:id="rId16"/>
    <p:sldId id="354" r:id="rId17"/>
    <p:sldId id="325" r:id="rId18"/>
    <p:sldId id="356" r:id="rId19"/>
    <p:sldId id="355" r:id="rId20"/>
    <p:sldId id="368" r:id="rId21"/>
    <p:sldId id="357" r:id="rId22"/>
    <p:sldId id="358" r:id="rId23"/>
    <p:sldId id="35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A7CF7-1C0B-4041-8323-ECC3EAE7C1B7}" v="31" dt="2020-07-30T22:17:44.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3792" autoAdjust="0"/>
  </p:normalViewPr>
  <p:slideViewPr>
    <p:cSldViewPr snapToGrid="0">
      <p:cViewPr varScale="1">
        <p:scale>
          <a:sx n="96" d="100"/>
          <a:sy n="96" d="100"/>
        </p:scale>
        <p:origin x="96" y="666"/>
      </p:cViewPr>
      <p:guideLst/>
    </p:cSldViewPr>
  </p:slideViewPr>
  <p:outlineViewPr>
    <p:cViewPr>
      <p:scale>
        <a:sx n="33" d="100"/>
        <a:sy n="33" d="100"/>
      </p:scale>
      <p:origin x="0" y="-24852"/>
    </p:cViewPr>
  </p:outlineViewPr>
  <p:notesTextViewPr>
    <p:cViewPr>
      <p:scale>
        <a:sx n="3" d="2"/>
        <a:sy n="3" d="2"/>
      </p:scale>
      <p:origin x="0" y="0"/>
    </p:cViewPr>
  </p:notesTextViewPr>
  <p:sorterViewPr>
    <p:cViewPr varScale="1">
      <p:scale>
        <a:sx n="100" d="100"/>
        <a:sy n="100" d="100"/>
      </p:scale>
      <p:origin x="0" y="-1348"/>
    </p:cViewPr>
  </p:sorterViewPr>
  <p:notesViewPr>
    <p:cSldViewPr snapToGrid="0">
      <p:cViewPr varScale="1">
        <p:scale>
          <a:sx n="99" d="100"/>
          <a:sy n="99" d="100"/>
        </p:scale>
        <p:origin x="26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Gibson" userId="0bf5cac1-1241-4151-ae8d-6386e23eedc9" providerId="ADAL" clId="{A54A7CF7-1C0B-4041-8323-ECC3EAE7C1B7}"/>
    <pc:docChg chg="undo custSel addSld delSld modSld sldOrd">
      <pc:chgData name="Karen Gibson" userId="0bf5cac1-1241-4151-ae8d-6386e23eedc9" providerId="ADAL" clId="{A54A7CF7-1C0B-4041-8323-ECC3EAE7C1B7}" dt="2020-07-31T15:51:02.594" v="17792" actId="20577"/>
      <pc:docMkLst>
        <pc:docMk/>
      </pc:docMkLst>
      <pc:sldChg chg="modNotes modNotesTx">
        <pc:chgData name="Karen Gibson" userId="0bf5cac1-1241-4151-ae8d-6386e23eedc9" providerId="ADAL" clId="{A54A7CF7-1C0B-4041-8323-ECC3EAE7C1B7}" dt="2020-07-31T13:51:58.648" v="17702" actId="20577"/>
        <pc:sldMkLst>
          <pc:docMk/>
          <pc:sldMk cId="558176345" sldId="323"/>
        </pc:sldMkLst>
      </pc:sldChg>
      <pc:sldChg chg="modNotes">
        <pc:chgData name="Karen Gibson" userId="0bf5cac1-1241-4151-ae8d-6386e23eedc9" providerId="ADAL" clId="{A54A7CF7-1C0B-4041-8323-ECC3EAE7C1B7}" dt="2020-07-31T15:38:24.753" v="17707" actId="20577"/>
        <pc:sldMkLst>
          <pc:docMk/>
          <pc:sldMk cId="1684082010" sldId="324"/>
        </pc:sldMkLst>
      </pc:sldChg>
      <pc:sldChg chg="addSp modSp mod ord modNotes modNotesTx">
        <pc:chgData name="Karen Gibson" userId="0bf5cac1-1241-4151-ae8d-6386e23eedc9" providerId="ADAL" clId="{A54A7CF7-1C0B-4041-8323-ECC3EAE7C1B7}" dt="2020-07-30T22:33:22.949" v="17270" actId="20577"/>
        <pc:sldMkLst>
          <pc:docMk/>
          <pc:sldMk cId="4006042258" sldId="325"/>
        </pc:sldMkLst>
        <pc:spChg chg="mod">
          <ac:chgData name="Karen Gibson" userId="0bf5cac1-1241-4151-ae8d-6386e23eedc9" providerId="ADAL" clId="{A54A7CF7-1C0B-4041-8323-ECC3EAE7C1B7}" dt="2020-07-09T21:12:24.775" v="80" actId="20577"/>
          <ac:spMkLst>
            <pc:docMk/>
            <pc:sldMk cId="4006042258" sldId="325"/>
            <ac:spMk id="3" creationId="{E75C573F-2C83-41F3-A4E6-7AF3B1FB5D12}"/>
          </ac:spMkLst>
        </pc:spChg>
        <pc:spChg chg="mod">
          <ac:chgData name="Karen Gibson" userId="0bf5cac1-1241-4151-ae8d-6386e23eedc9" providerId="ADAL" clId="{A54A7CF7-1C0B-4041-8323-ECC3EAE7C1B7}" dt="2020-07-09T21:14:09.321" v="490" actId="20577"/>
          <ac:spMkLst>
            <pc:docMk/>
            <pc:sldMk cId="4006042258" sldId="325"/>
            <ac:spMk id="4" creationId="{1F797148-DB93-4EAD-AAE6-6D86471F9FCE}"/>
          </ac:spMkLst>
        </pc:spChg>
        <pc:picChg chg="add mod">
          <ac:chgData name="Karen Gibson" userId="0bf5cac1-1241-4151-ae8d-6386e23eedc9" providerId="ADAL" clId="{A54A7CF7-1C0B-4041-8323-ECC3EAE7C1B7}" dt="2020-07-09T21:21:46.095" v="525" actId="14100"/>
          <ac:picMkLst>
            <pc:docMk/>
            <pc:sldMk cId="4006042258" sldId="325"/>
            <ac:picMk id="2" creationId="{18FA8E96-17E4-45E8-B3C6-9C92F20D4C17}"/>
          </ac:picMkLst>
        </pc:picChg>
      </pc:sldChg>
      <pc:sldChg chg="del">
        <pc:chgData name="Karen Gibson" userId="0bf5cac1-1241-4151-ae8d-6386e23eedc9" providerId="ADAL" clId="{A54A7CF7-1C0B-4041-8323-ECC3EAE7C1B7}" dt="2020-07-09T21:23:19.706" v="626" actId="2696"/>
        <pc:sldMkLst>
          <pc:docMk/>
          <pc:sldMk cId="1092586639" sldId="326"/>
        </pc:sldMkLst>
      </pc:sldChg>
      <pc:sldChg chg="del">
        <pc:chgData name="Karen Gibson" userId="0bf5cac1-1241-4151-ae8d-6386e23eedc9" providerId="ADAL" clId="{A54A7CF7-1C0B-4041-8323-ECC3EAE7C1B7}" dt="2020-07-09T21:23:24.619" v="627" actId="2696"/>
        <pc:sldMkLst>
          <pc:docMk/>
          <pc:sldMk cId="1856810328" sldId="327"/>
        </pc:sldMkLst>
      </pc:sldChg>
      <pc:sldChg chg="del">
        <pc:chgData name="Karen Gibson" userId="0bf5cac1-1241-4151-ae8d-6386e23eedc9" providerId="ADAL" clId="{A54A7CF7-1C0B-4041-8323-ECC3EAE7C1B7}" dt="2020-07-09T21:23:28.576" v="628" actId="2696"/>
        <pc:sldMkLst>
          <pc:docMk/>
          <pc:sldMk cId="3260536998" sldId="328"/>
        </pc:sldMkLst>
      </pc:sldChg>
      <pc:sldChg chg="del">
        <pc:chgData name="Karen Gibson" userId="0bf5cac1-1241-4151-ae8d-6386e23eedc9" providerId="ADAL" clId="{A54A7CF7-1C0B-4041-8323-ECC3EAE7C1B7}" dt="2020-07-09T23:46:17.897" v="4360" actId="2696"/>
        <pc:sldMkLst>
          <pc:docMk/>
          <pc:sldMk cId="2912033696" sldId="330"/>
        </pc:sldMkLst>
      </pc:sldChg>
      <pc:sldChg chg="del">
        <pc:chgData name="Karen Gibson" userId="0bf5cac1-1241-4151-ae8d-6386e23eedc9" providerId="ADAL" clId="{A54A7CF7-1C0B-4041-8323-ECC3EAE7C1B7}" dt="2020-07-09T23:46:40.072" v="4361" actId="2696"/>
        <pc:sldMkLst>
          <pc:docMk/>
          <pc:sldMk cId="560377596" sldId="331"/>
        </pc:sldMkLst>
      </pc:sldChg>
      <pc:sldChg chg="del">
        <pc:chgData name="Karen Gibson" userId="0bf5cac1-1241-4151-ae8d-6386e23eedc9" providerId="ADAL" clId="{A54A7CF7-1C0B-4041-8323-ECC3EAE7C1B7}" dt="2020-07-09T23:47:00.338" v="4363" actId="2696"/>
        <pc:sldMkLst>
          <pc:docMk/>
          <pc:sldMk cId="777374718" sldId="332"/>
        </pc:sldMkLst>
      </pc:sldChg>
      <pc:sldChg chg="del">
        <pc:chgData name="Karen Gibson" userId="0bf5cac1-1241-4151-ae8d-6386e23eedc9" providerId="ADAL" clId="{A54A7CF7-1C0B-4041-8323-ECC3EAE7C1B7}" dt="2020-07-09T23:47:35.965" v="4364" actId="2696"/>
        <pc:sldMkLst>
          <pc:docMk/>
          <pc:sldMk cId="4195170341" sldId="333"/>
        </pc:sldMkLst>
      </pc:sldChg>
      <pc:sldChg chg="del">
        <pc:chgData name="Karen Gibson" userId="0bf5cac1-1241-4151-ae8d-6386e23eedc9" providerId="ADAL" clId="{A54A7CF7-1C0B-4041-8323-ECC3EAE7C1B7}" dt="2020-07-09T23:48:20.626" v="4365" actId="2696"/>
        <pc:sldMkLst>
          <pc:docMk/>
          <pc:sldMk cId="299683165" sldId="334"/>
        </pc:sldMkLst>
      </pc:sldChg>
      <pc:sldChg chg="del">
        <pc:chgData name="Karen Gibson" userId="0bf5cac1-1241-4151-ae8d-6386e23eedc9" providerId="ADAL" clId="{A54A7CF7-1C0B-4041-8323-ECC3EAE7C1B7}" dt="2020-07-09T23:48:47.750" v="4366" actId="2696"/>
        <pc:sldMkLst>
          <pc:docMk/>
          <pc:sldMk cId="2535978739" sldId="335"/>
        </pc:sldMkLst>
      </pc:sldChg>
      <pc:sldChg chg="del">
        <pc:chgData name="Karen Gibson" userId="0bf5cac1-1241-4151-ae8d-6386e23eedc9" providerId="ADAL" clId="{A54A7CF7-1C0B-4041-8323-ECC3EAE7C1B7}" dt="2020-07-09T21:23:35.761" v="629" actId="2696"/>
        <pc:sldMkLst>
          <pc:docMk/>
          <pc:sldMk cId="788656833" sldId="336"/>
        </pc:sldMkLst>
      </pc:sldChg>
      <pc:sldChg chg="del">
        <pc:chgData name="Karen Gibson" userId="0bf5cac1-1241-4151-ae8d-6386e23eedc9" providerId="ADAL" clId="{A54A7CF7-1C0B-4041-8323-ECC3EAE7C1B7}" dt="2020-07-09T23:46:09.795" v="4359" actId="2696"/>
        <pc:sldMkLst>
          <pc:docMk/>
          <pc:sldMk cId="3519843301" sldId="337"/>
        </pc:sldMkLst>
      </pc:sldChg>
      <pc:sldChg chg="del">
        <pc:chgData name="Karen Gibson" userId="0bf5cac1-1241-4151-ae8d-6386e23eedc9" providerId="ADAL" clId="{A54A7CF7-1C0B-4041-8323-ECC3EAE7C1B7}" dt="2020-07-09T23:46:49.030" v="4362" actId="2696"/>
        <pc:sldMkLst>
          <pc:docMk/>
          <pc:sldMk cId="4055853921" sldId="338"/>
        </pc:sldMkLst>
      </pc:sldChg>
      <pc:sldChg chg="del">
        <pc:chgData name="Karen Gibson" userId="0bf5cac1-1241-4151-ae8d-6386e23eedc9" providerId="ADAL" clId="{A54A7CF7-1C0B-4041-8323-ECC3EAE7C1B7}" dt="2020-07-09T23:49:45.298" v="4369" actId="2696"/>
        <pc:sldMkLst>
          <pc:docMk/>
          <pc:sldMk cId="1284613280" sldId="339"/>
        </pc:sldMkLst>
      </pc:sldChg>
      <pc:sldChg chg="del">
        <pc:chgData name="Karen Gibson" userId="0bf5cac1-1241-4151-ae8d-6386e23eedc9" providerId="ADAL" clId="{A54A7CF7-1C0B-4041-8323-ECC3EAE7C1B7}" dt="2020-07-09T23:49:40.137" v="4368" actId="2696"/>
        <pc:sldMkLst>
          <pc:docMk/>
          <pc:sldMk cId="3434255751" sldId="340"/>
        </pc:sldMkLst>
      </pc:sldChg>
      <pc:sldChg chg="del">
        <pc:chgData name="Karen Gibson" userId="0bf5cac1-1241-4151-ae8d-6386e23eedc9" providerId="ADAL" clId="{A54A7CF7-1C0B-4041-8323-ECC3EAE7C1B7}" dt="2020-07-09T23:49:35.728" v="4367" actId="2696"/>
        <pc:sldMkLst>
          <pc:docMk/>
          <pc:sldMk cId="1106633299" sldId="341"/>
        </pc:sldMkLst>
      </pc:sldChg>
      <pc:sldChg chg="del">
        <pc:chgData name="Karen Gibson" userId="0bf5cac1-1241-4151-ae8d-6386e23eedc9" providerId="ADAL" clId="{A54A7CF7-1C0B-4041-8323-ECC3EAE7C1B7}" dt="2020-07-09T23:51:10.597" v="4372" actId="2696"/>
        <pc:sldMkLst>
          <pc:docMk/>
          <pc:sldMk cId="2534947051" sldId="342"/>
        </pc:sldMkLst>
      </pc:sldChg>
      <pc:sldChg chg="del">
        <pc:chgData name="Karen Gibson" userId="0bf5cac1-1241-4151-ae8d-6386e23eedc9" providerId="ADAL" clId="{A54A7CF7-1C0B-4041-8323-ECC3EAE7C1B7}" dt="2020-07-09T23:50:34.963" v="4370" actId="2696"/>
        <pc:sldMkLst>
          <pc:docMk/>
          <pc:sldMk cId="3109276800" sldId="343"/>
        </pc:sldMkLst>
      </pc:sldChg>
      <pc:sldChg chg="del">
        <pc:chgData name="Karen Gibson" userId="0bf5cac1-1241-4151-ae8d-6386e23eedc9" providerId="ADAL" clId="{A54A7CF7-1C0B-4041-8323-ECC3EAE7C1B7}" dt="2020-07-09T23:50:50.364" v="4371" actId="2696"/>
        <pc:sldMkLst>
          <pc:docMk/>
          <pc:sldMk cId="1010568982" sldId="344"/>
        </pc:sldMkLst>
      </pc:sldChg>
      <pc:sldChg chg="del">
        <pc:chgData name="Karen Gibson" userId="0bf5cac1-1241-4151-ae8d-6386e23eedc9" providerId="ADAL" clId="{A54A7CF7-1C0B-4041-8323-ECC3EAE7C1B7}" dt="2020-07-09T23:51:32.532" v="4373" actId="2696"/>
        <pc:sldMkLst>
          <pc:docMk/>
          <pc:sldMk cId="1366017392" sldId="345"/>
        </pc:sldMkLst>
      </pc:sldChg>
      <pc:sldChg chg="del">
        <pc:chgData name="Karen Gibson" userId="0bf5cac1-1241-4151-ae8d-6386e23eedc9" providerId="ADAL" clId="{A54A7CF7-1C0B-4041-8323-ECC3EAE7C1B7}" dt="2020-07-09T23:51:37.052" v="4374" actId="2696"/>
        <pc:sldMkLst>
          <pc:docMk/>
          <pc:sldMk cId="81116608" sldId="346"/>
        </pc:sldMkLst>
      </pc:sldChg>
      <pc:sldChg chg="ord modNotes">
        <pc:chgData name="Karen Gibson" userId="0bf5cac1-1241-4151-ae8d-6386e23eedc9" providerId="ADAL" clId="{A54A7CF7-1C0B-4041-8323-ECC3EAE7C1B7}" dt="2020-07-31T15:43:01.624" v="17730" actId="115"/>
        <pc:sldMkLst>
          <pc:docMk/>
          <pc:sldMk cId="2473566113" sldId="347"/>
        </pc:sldMkLst>
      </pc:sldChg>
      <pc:sldChg chg="del">
        <pc:chgData name="Karen Gibson" userId="0bf5cac1-1241-4151-ae8d-6386e23eedc9" providerId="ADAL" clId="{A54A7CF7-1C0B-4041-8323-ECC3EAE7C1B7}" dt="2020-07-09T23:51:46.018" v="4375" actId="2696"/>
        <pc:sldMkLst>
          <pc:docMk/>
          <pc:sldMk cId="3039944998" sldId="348"/>
        </pc:sldMkLst>
      </pc:sldChg>
      <pc:sldChg chg="del">
        <pc:chgData name="Karen Gibson" userId="0bf5cac1-1241-4151-ae8d-6386e23eedc9" providerId="ADAL" clId="{A54A7CF7-1C0B-4041-8323-ECC3EAE7C1B7}" dt="2020-07-09T23:51:51.341" v="4376" actId="2696"/>
        <pc:sldMkLst>
          <pc:docMk/>
          <pc:sldMk cId="366009500" sldId="349"/>
        </pc:sldMkLst>
      </pc:sldChg>
      <pc:sldChg chg="del">
        <pc:chgData name="Karen Gibson" userId="0bf5cac1-1241-4151-ae8d-6386e23eedc9" providerId="ADAL" clId="{A54A7CF7-1C0B-4041-8323-ECC3EAE7C1B7}" dt="2020-07-09T23:52:09.603" v="4377" actId="2696"/>
        <pc:sldMkLst>
          <pc:docMk/>
          <pc:sldMk cId="3081074570" sldId="350"/>
        </pc:sldMkLst>
      </pc:sldChg>
      <pc:sldChg chg="del">
        <pc:chgData name="Karen Gibson" userId="0bf5cac1-1241-4151-ae8d-6386e23eedc9" providerId="ADAL" clId="{A54A7CF7-1C0B-4041-8323-ECC3EAE7C1B7}" dt="2020-07-09T23:52:18.611" v="4378" actId="2696"/>
        <pc:sldMkLst>
          <pc:docMk/>
          <pc:sldMk cId="1906243415" sldId="351"/>
        </pc:sldMkLst>
      </pc:sldChg>
      <pc:sldChg chg="del">
        <pc:chgData name="Karen Gibson" userId="0bf5cac1-1241-4151-ae8d-6386e23eedc9" providerId="ADAL" clId="{A54A7CF7-1C0B-4041-8323-ECC3EAE7C1B7}" dt="2020-07-09T23:52:23.948" v="4379" actId="2696"/>
        <pc:sldMkLst>
          <pc:docMk/>
          <pc:sldMk cId="594941693" sldId="352"/>
        </pc:sldMkLst>
      </pc:sldChg>
      <pc:sldChg chg="delSp modSp mod modNotesTx">
        <pc:chgData name="Karen Gibson" userId="0bf5cac1-1241-4151-ae8d-6386e23eedc9" providerId="ADAL" clId="{A54A7CF7-1C0B-4041-8323-ECC3EAE7C1B7}" dt="2020-07-31T15:51:02.594" v="17792" actId="20577"/>
        <pc:sldMkLst>
          <pc:docMk/>
          <pc:sldMk cId="3741790501" sldId="353"/>
        </pc:sldMkLst>
        <pc:spChg chg="del mod">
          <ac:chgData name="Karen Gibson" userId="0bf5cac1-1241-4151-ae8d-6386e23eedc9" providerId="ADAL" clId="{A54A7CF7-1C0B-4041-8323-ECC3EAE7C1B7}" dt="2020-07-09T23:52:45.860" v="4381" actId="21"/>
          <ac:spMkLst>
            <pc:docMk/>
            <pc:sldMk cId="3741790501" sldId="353"/>
            <ac:spMk id="3" creationId="{3FD1B51C-24DD-407D-AA6F-728099AF9443}"/>
          </ac:spMkLst>
        </pc:spChg>
      </pc:sldChg>
      <pc:sldChg chg="addSp delSp modSp new mod ord modNotes modNotesTx">
        <pc:chgData name="Karen Gibson" userId="0bf5cac1-1241-4151-ae8d-6386e23eedc9" providerId="ADAL" clId="{A54A7CF7-1C0B-4041-8323-ECC3EAE7C1B7}" dt="2020-07-28T18:51:34.252" v="16080"/>
        <pc:sldMkLst>
          <pc:docMk/>
          <pc:sldMk cId="91306566" sldId="354"/>
        </pc:sldMkLst>
        <pc:spChg chg="mod">
          <ac:chgData name="Karen Gibson" userId="0bf5cac1-1241-4151-ae8d-6386e23eedc9" providerId="ADAL" clId="{A54A7CF7-1C0B-4041-8323-ECC3EAE7C1B7}" dt="2020-07-09T21:18:05.034" v="521" actId="207"/>
          <ac:spMkLst>
            <pc:docMk/>
            <pc:sldMk cId="91306566" sldId="354"/>
            <ac:spMk id="2" creationId="{E51823E1-A8A7-4DB1-AA10-B1BCC2E31320}"/>
          </ac:spMkLst>
        </pc:spChg>
        <pc:spChg chg="del">
          <ac:chgData name="Karen Gibson" userId="0bf5cac1-1241-4151-ae8d-6386e23eedc9" providerId="ADAL" clId="{A54A7CF7-1C0B-4041-8323-ECC3EAE7C1B7}" dt="2020-07-09T21:16:22.278" v="513"/>
          <ac:spMkLst>
            <pc:docMk/>
            <pc:sldMk cId="91306566" sldId="354"/>
            <ac:spMk id="3" creationId="{E4614919-941A-44A4-B5E6-CDC70089C7BE}"/>
          </ac:spMkLst>
        </pc:spChg>
        <pc:picChg chg="add mod">
          <ac:chgData name="Karen Gibson" userId="0bf5cac1-1241-4151-ae8d-6386e23eedc9" providerId="ADAL" clId="{A54A7CF7-1C0B-4041-8323-ECC3EAE7C1B7}" dt="2020-07-09T21:16:47.712" v="520" actId="14100"/>
          <ac:picMkLst>
            <pc:docMk/>
            <pc:sldMk cId="91306566" sldId="354"/>
            <ac:picMk id="4" creationId="{D9764073-E44C-495A-B6C4-56D19E5065A0}"/>
          </ac:picMkLst>
        </pc:picChg>
      </pc:sldChg>
      <pc:sldChg chg="modSp new mod modNotes modNotesTx">
        <pc:chgData name="Karen Gibson" userId="0bf5cac1-1241-4151-ae8d-6386e23eedc9" providerId="ADAL" clId="{A54A7CF7-1C0B-4041-8323-ECC3EAE7C1B7}" dt="2020-07-31T15:48:22.289" v="17752" actId="20577"/>
        <pc:sldMkLst>
          <pc:docMk/>
          <pc:sldMk cId="1505169535" sldId="355"/>
        </pc:sldMkLst>
        <pc:spChg chg="mod">
          <ac:chgData name="Karen Gibson" userId="0bf5cac1-1241-4151-ae8d-6386e23eedc9" providerId="ADAL" clId="{A54A7CF7-1C0B-4041-8323-ECC3EAE7C1B7}" dt="2020-07-28T19:11:35.106" v="16712" actId="14100"/>
          <ac:spMkLst>
            <pc:docMk/>
            <pc:sldMk cId="1505169535" sldId="355"/>
            <ac:spMk id="2" creationId="{88B91ED1-60FB-44F1-999B-50C4BD28D08D}"/>
          </ac:spMkLst>
        </pc:spChg>
        <pc:spChg chg="mod">
          <ac:chgData name="Karen Gibson" userId="0bf5cac1-1241-4151-ae8d-6386e23eedc9" providerId="ADAL" clId="{A54A7CF7-1C0B-4041-8323-ECC3EAE7C1B7}" dt="2020-07-28T19:11:17.943" v="16707" actId="27636"/>
          <ac:spMkLst>
            <pc:docMk/>
            <pc:sldMk cId="1505169535" sldId="355"/>
            <ac:spMk id="3" creationId="{72A03D26-E81C-4500-A1D2-95DDF5C1A421}"/>
          </ac:spMkLst>
        </pc:spChg>
      </pc:sldChg>
      <pc:sldChg chg="modSp new mod ord modNotes modNotesTx">
        <pc:chgData name="Karen Gibson" userId="0bf5cac1-1241-4151-ae8d-6386e23eedc9" providerId="ADAL" clId="{A54A7CF7-1C0B-4041-8323-ECC3EAE7C1B7}" dt="2020-07-30T22:34:02.777" v="17288" actId="20577"/>
        <pc:sldMkLst>
          <pc:docMk/>
          <pc:sldMk cId="278571437" sldId="356"/>
        </pc:sldMkLst>
        <pc:spChg chg="mod">
          <ac:chgData name="Karen Gibson" userId="0bf5cac1-1241-4151-ae8d-6386e23eedc9" providerId="ADAL" clId="{A54A7CF7-1C0B-4041-8323-ECC3EAE7C1B7}" dt="2020-07-09T21:33:27.831" v="1200" actId="207"/>
          <ac:spMkLst>
            <pc:docMk/>
            <pc:sldMk cId="278571437" sldId="356"/>
            <ac:spMk id="2" creationId="{C27EE8FA-4C2F-4267-9263-6209B419A9DC}"/>
          </ac:spMkLst>
        </pc:spChg>
        <pc:spChg chg="mod">
          <ac:chgData name="Karen Gibson" userId="0bf5cac1-1241-4151-ae8d-6386e23eedc9" providerId="ADAL" clId="{A54A7CF7-1C0B-4041-8323-ECC3EAE7C1B7}" dt="2020-07-09T21:33:34.432" v="1201" actId="115"/>
          <ac:spMkLst>
            <pc:docMk/>
            <pc:sldMk cId="278571437" sldId="356"/>
            <ac:spMk id="3" creationId="{B589226F-436C-4415-AA31-8D09EF9F2969}"/>
          </ac:spMkLst>
        </pc:spChg>
      </pc:sldChg>
      <pc:sldChg chg="modSp new mod modNotes modNotesTx">
        <pc:chgData name="Karen Gibson" userId="0bf5cac1-1241-4151-ae8d-6386e23eedc9" providerId="ADAL" clId="{A54A7CF7-1C0B-4041-8323-ECC3EAE7C1B7}" dt="2020-07-31T15:50:00.154" v="17778" actId="20577"/>
        <pc:sldMkLst>
          <pc:docMk/>
          <pc:sldMk cId="245201019" sldId="357"/>
        </pc:sldMkLst>
        <pc:spChg chg="mod">
          <ac:chgData name="Karen Gibson" userId="0bf5cac1-1241-4151-ae8d-6386e23eedc9" providerId="ADAL" clId="{A54A7CF7-1C0B-4041-8323-ECC3EAE7C1B7}" dt="2020-07-09T21:36:23.475" v="1402" actId="207"/>
          <ac:spMkLst>
            <pc:docMk/>
            <pc:sldMk cId="245201019" sldId="357"/>
            <ac:spMk id="2" creationId="{42A68371-6B1B-4ADC-B30E-3A6A7B90FA66}"/>
          </ac:spMkLst>
        </pc:spChg>
        <pc:spChg chg="mod">
          <ac:chgData name="Karen Gibson" userId="0bf5cac1-1241-4151-ae8d-6386e23eedc9" providerId="ADAL" clId="{A54A7CF7-1C0B-4041-8323-ECC3EAE7C1B7}" dt="2020-07-09T21:36:17.841" v="1401" actId="14100"/>
          <ac:spMkLst>
            <pc:docMk/>
            <pc:sldMk cId="245201019" sldId="357"/>
            <ac:spMk id="3" creationId="{44812ABD-2A5B-4A30-9E15-9F67D830A59A}"/>
          </ac:spMkLst>
        </pc:spChg>
      </pc:sldChg>
      <pc:sldChg chg="modSp new mod ord modNotes">
        <pc:chgData name="Karen Gibson" userId="0bf5cac1-1241-4151-ae8d-6386e23eedc9" providerId="ADAL" clId="{A54A7CF7-1C0B-4041-8323-ECC3EAE7C1B7}" dt="2020-07-30T22:41:18.471" v="17699" actId="20577"/>
        <pc:sldMkLst>
          <pc:docMk/>
          <pc:sldMk cId="2057601121" sldId="358"/>
        </pc:sldMkLst>
        <pc:spChg chg="mod">
          <ac:chgData name="Karen Gibson" userId="0bf5cac1-1241-4151-ae8d-6386e23eedc9" providerId="ADAL" clId="{A54A7CF7-1C0B-4041-8323-ECC3EAE7C1B7}" dt="2020-07-09T21:37:06.727" v="1465" actId="20577"/>
          <ac:spMkLst>
            <pc:docMk/>
            <pc:sldMk cId="2057601121" sldId="358"/>
            <ac:spMk id="2" creationId="{35F2D89C-BBA7-4436-8894-5364BAFBFBA5}"/>
          </ac:spMkLst>
        </pc:spChg>
        <pc:spChg chg="mod">
          <ac:chgData name="Karen Gibson" userId="0bf5cac1-1241-4151-ae8d-6386e23eedc9" providerId="ADAL" clId="{A54A7CF7-1C0B-4041-8323-ECC3EAE7C1B7}" dt="2020-07-28T19:16:34.070" v="16723" actId="20577"/>
          <ac:spMkLst>
            <pc:docMk/>
            <pc:sldMk cId="2057601121" sldId="358"/>
            <ac:spMk id="3" creationId="{5EDE5078-7018-4C74-A8D3-2F5B35700C2C}"/>
          </ac:spMkLst>
        </pc:spChg>
      </pc:sldChg>
      <pc:sldChg chg="modSp new mod modNotes modNotesTx">
        <pc:chgData name="Karen Gibson" userId="0bf5cac1-1241-4151-ae8d-6386e23eedc9" providerId="ADAL" clId="{A54A7CF7-1C0B-4041-8323-ECC3EAE7C1B7}" dt="2020-07-28T18:16:05.981" v="13267" actId="20577"/>
        <pc:sldMkLst>
          <pc:docMk/>
          <pc:sldMk cId="3636834934" sldId="359"/>
        </pc:sldMkLst>
        <pc:spChg chg="mod">
          <ac:chgData name="Karen Gibson" userId="0bf5cac1-1241-4151-ae8d-6386e23eedc9" providerId="ADAL" clId="{A54A7CF7-1C0B-4041-8323-ECC3EAE7C1B7}" dt="2020-07-09T21:41:48.196" v="1507" actId="113"/>
          <ac:spMkLst>
            <pc:docMk/>
            <pc:sldMk cId="3636834934" sldId="359"/>
            <ac:spMk id="2" creationId="{5D38757A-23F1-48A4-B86D-D99FBC1C444C}"/>
          </ac:spMkLst>
        </pc:spChg>
        <pc:spChg chg="mod">
          <ac:chgData name="Karen Gibson" userId="0bf5cac1-1241-4151-ae8d-6386e23eedc9" providerId="ADAL" clId="{A54A7CF7-1C0B-4041-8323-ECC3EAE7C1B7}" dt="2020-07-09T21:42:20.411" v="1586" actId="14100"/>
          <ac:spMkLst>
            <pc:docMk/>
            <pc:sldMk cId="3636834934" sldId="359"/>
            <ac:spMk id="3" creationId="{3E81C82F-2159-46B8-BF7F-3D7448EC8E5D}"/>
          </ac:spMkLst>
        </pc:spChg>
      </pc:sldChg>
      <pc:sldChg chg="addSp delSp modSp new mod modNotes modNotesTx">
        <pc:chgData name="Karen Gibson" userId="0bf5cac1-1241-4151-ae8d-6386e23eedc9" providerId="ADAL" clId="{A54A7CF7-1C0B-4041-8323-ECC3EAE7C1B7}" dt="2020-07-31T15:40:16.814" v="17714" actId="20577"/>
        <pc:sldMkLst>
          <pc:docMk/>
          <pc:sldMk cId="211621575" sldId="360"/>
        </pc:sldMkLst>
        <pc:spChg chg="mod">
          <ac:chgData name="Karen Gibson" userId="0bf5cac1-1241-4151-ae8d-6386e23eedc9" providerId="ADAL" clId="{A54A7CF7-1C0B-4041-8323-ECC3EAE7C1B7}" dt="2020-07-09T22:04:39.373" v="3694" actId="27636"/>
          <ac:spMkLst>
            <pc:docMk/>
            <pc:sldMk cId="211621575" sldId="360"/>
            <ac:spMk id="2" creationId="{27387E46-38F6-4C14-A9C7-8C947B0C8FB6}"/>
          </ac:spMkLst>
        </pc:spChg>
        <pc:spChg chg="del mod">
          <ac:chgData name="Karen Gibson" userId="0bf5cac1-1241-4151-ae8d-6386e23eedc9" providerId="ADAL" clId="{A54A7CF7-1C0B-4041-8323-ECC3EAE7C1B7}" dt="2020-07-09T21:47:23.186" v="1705"/>
          <ac:spMkLst>
            <pc:docMk/>
            <pc:sldMk cId="211621575" sldId="360"/>
            <ac:spMk id="3" creationId="{123C6702-E4E7-4E8A-ABC6-90B05057137A}"/>
          </ac:spMkLst>
        </pc:spChg>
        <pc:picChg chg="add mod">
          <ac:chgData name="Karen Gibson" userId="0bf5cac1-1241-4151-ae8d-6386e23eedc9" providerId="ADAL" clId="{A54A7CF7-1C0B-4041-8323-ECC3EAE7C1B7}" dt="2020-07-09T21:47:23.186" v="1705"/>
          <ac:picMkLst>
            <pc:docMk/>
            <pc:sldMk cId="211621575" sldId="360"/>
            <ac:picMk id="8" creationId="{767D81F4-D931-4A4E-99CA-304AD558AFAF}"/>
          </ac:picMkLst>
        </pc:picChg>
      </pc:sldChg>
      <pc:sldChg chg="addSp delSp modSp new mod modNotes modNotesTx">
        <pc:chgData name="Karen Gibson" userId="0bf5cac1-1241-4151-ae8d-6386e23eedc9" providerId="ADAL" clId="{A54A7CF7-1C0B-4041-8323-ECC3EAE7C1B7}" dt="2020-07-30T22:21:15.459" v="16743" actId="20577"/>
        <pc:sldMkLst>
          <pc:docMk/>
          <pc:sldMk cId="3242923407" sldId="361"/>
        </pc:sldMkLst>
        <pc:spChg chg="mod">
          <ac:chgData name="Karen Gibson" userId="0bf5cac1-1241-4151-ae8d-6386e23eedc9" providerId="ADAL" clId="{A54A7CF7-1C0B-4041-8323-ECC3EAE7C1B7}" dt="2020-07-09T22:05:19.006" v="3730" actId="207"/>
          <ac:spMkLst>
            <pc:docMk/>
            <pc:sldMk cId="3242923407" sldId="361"/>
            <ac:spMk id="2" creationId="{025D21F6-47E1-43E8-BDCC-62C37716FF99}"/>
          </ac:spMkLst>
        </pc:spChg>
        <pc:spChg chg="del mod">
          <ac:chgData name="Karen Gibson" userId="0bf5cac1-1241-4151-ae8d-6386e23eedc9" providerId="ADAL" clId="{A54A7CF7-1C0B-4041-8323-ECC3EAE7C1B7}" dt="2020-07-09T22:06:02.270" v="3732"/>
          <ac:spMkLst>
            <pc:docMk/>
            <pc:sldMk cId="3242923407" sldId="361"/>
            <ac:spMk id="3" creationId="{697A210B-C19C-4B8F-BD75-6597A64DE47B}"/>
          </ac:spMkLst>
        </pc:spChg>
        <pc:spChg chg="add del mod">
          <ac:chgData name="Karen Gibson" userId="0bf5cac1-1241-4151-ae8d-6386e23eedc9" providerId="ADAL" clId="{A54A7CF7-1C0B-4041-8323-ECC3EAE7C1B7}" dt="2020-07-09T22:07:32.369" v="3741"/>
          <ac:spMkLst>
            <pc:docMk/>
            <pc:sldMk cId="3242923407" sldId="361"/>
            <ac:spMk id="6" creationId="{1DA7C67E-A8F4-42AF-861D-3B4BA1442CF9}"/>
          </ac:spMkLst>
        </pc:spChg>
        <pc:picChg chg="add del mod modCrop">
          <ac:chgData name="Karen Gibson" userId="0bf5cac1-1241-4151-ae8d-6386e23eedc9" providerId="ADAL" clId="{A54A7CF7-1C0B-4041-8323-ECC3EAE7C1B7}" dt="2020-07-09T22:06:56.481" v="3738" actId="21"/>
          <ac:picMkLst>
            <pc:docMk/>
            <pc:sldMk cId="3242923407" sldId="361"/>
            <ac:picMk id="4" creationId="{8A74539D-76B8-4382-A232-7B52C51B7B95}"/>
          </ac:picMkLst>
        </pc:picChg>
        <pc:picChg chg="add mod">
          <ac:chgData name="Karen Gibson" userId="0bf5cac1-1241-4151-ae8d-6386e23eedc9" providerId="ADAL" clId="{A54A7CF7-1C0B-4041-8323-ECC3EAE7C1B7}" dt="2020-07-09T22:07:43.421" v="3743" actId="14100"/>
          <ac:picMkLst>
            <pc:docMk/>
            <pc:sldMk cId="3242923407" sldId="361"/>
            <ac:picMk id="7" creationId="{06B98DCA-214D-4B00-AA13-E4DF0DF79238}"/>
          </ac:picMkLst>
        </pc:picChg>
      </pc:sldChg>
      <pc:sldChg chg="modSp new del mod">
        <pc:chgData name="Karen Gibson" userId="0bf5cac1-1241-4151-ae8d-6386e23eedc9" providerId="ADAL" clId="{A54A7CF7-1C0B-4041-8323-ECC3EAE7C1B7}" dt="2020-07-09T22:04:01.887" v="3588" actId="2696"/>
        <pc:sldMkLst>
          <pc:docMk/>
          <pc:sldMk cId="2444467603" sldId="362"/>
        </pc:sldMkLst>
        <pc:spChg chg="mod">
          <ac:chgData name="Karen Gibson" userId="0bf5cac1-1241-4151-ae8d-6386e23eedc9" providerId="ADAL" clId="{A54A7CF7-1C0B-4041-8323-ECC3EAE7C1B7}" dt="2020-07-09T21:48:42.476" v="1745" actId="207"/>
          <ac:spMkLst>
            <pc:docMk/>
            <pc:sldMk cId="2444467603" sldId="362"/>
            <ac:spMk id="2" creationId="{8CFB91F9-3218-4A7A-88D5-F3031010A602}"/>
          </ac:spMkLst>
        </pc:spChg>
        <pc:spChg chg="mod">
          <ac:chgData name="Karen Gibson" userId="0bf5cac1-1241-4151-ae8d-6386e23eedc9" providerId="ADAL" clId="{A54A7CF7-1C0B-4041-8323-ECC3EAE7C1B7}" dt="2020-07-09T21:57:06.525" v="3115" actId="113"/>
          <ac:spMkLst>
            <pc:docMk/>
            <pc:sldMk cId="2444467603" sldId="362"/>
            <ac:spMk id="3" creationId="{83005E0A-D0D2-427E-ACB0-FC7E416C4223}"/>
          </ac:spMkLst>
        </pc:spChg>
      </pc:sldChg>
      <pc:sldChg chg="addSp delSp modSp new mod modNotes">
        <pc:chgData name="Karen Gibson" userId="0bf5cac1-1241-4151-ae8d-6386e23eedc9" providerId="ADAL" clId="{A54A7CF7-1C0B-4041-8323-ECC3EAE7C1B7}" dt="2020-07-31T15:41:58.400" v="17723" actId="20577"/>
        <pc:sldMkLst>
          <pc:docMk/>
          <pc:sldMk cId="3508577429" sldId="362"/>
        </pc:sldMkLst>
        <pc:spChg chg="mod">
          <ac:chgData name="Karen Gibson" userId="0bf5cac1-1241-4151-ae8d-6386e23eedc9" providerId="ADAL" clId="{A54A7CF7-1C0B-4041-8323-ECC3EAE7C1B7}" dt="2020-07-09T22:08:23.909" v="3780" actId="207"/>
          <ac:spMkLst>
            <pc:docMk/>
            <pc:sldMk cId="3508577429" sldId="362"/>
            <ac:spMk id="2" creationId="{6AC30DFC-AEC9-408C-A102-E4636934912A}"/>
          </ac:spMkLst>
        </pc:spChg>
        <pc:spChg chg="del mod">
          <ac:chgData name="Karen Gibson" userId="0bf5cac1-1241-4151-ae8d-6386e23eedc9" providerId="ADAL" clId="{A54A7CF7-1C0B-4041-8323-ECC3EAE7C1B7}" dt="2020-07-09T22:09:16.720" v="3782"/>
          <ac:spMkLst>
            <pc:docMk/>
            <pc:sldMk cId="3508577429" sldId="362"/>
            <ac:spMk id="3" creationId="{4C3B799B-478B-4BBE-9D46-6D7D04919855}"/>
          </ac:spMkLst>
        </pc:spChg>
        <pc:picChg chg="add mod">
          <ac:chgData name="Karen Gibson" userId="0bf5cac1-1241-4151-ae8d-6386e23eedc9" providerId="ADAL" clId="{A54A7CF7-1C0B-4041-8323-ECC3EAE7C1B7}" dt="2020-07-09T22:09:27.220" v="3785" actId="14100"/>
          <ac:picMkLst>
            <pc:docMk/>
            <pc:sldMk cId="3508577429" sldId="362"/>
            <ac:picMk id="4" creationId="{94C980F9-F899-4209-B4AA-F58E9E9C1BC6}"/>
          </ac:picMkLst>
        </pc:picChg>
      </pc:sldChg>
      <pc:sldChg chg="modSp new del mod">
        <pc:chgData name="Karen Gibson" userId="0bf5cac1-1241-4151-ae8d-6386e23eedc9" providerId="ADAL" clId="{A54A7CF7-1C0B-4041-8323-ECC3EAE7C1B7}" dt="2020-07-09T22:03:52.925" v="3587" actId="2696"/>
        <pc:sldMkLst>
          <pc:docMk/>
          <pc:sldMk cId="282943433" sldId="363"/>
        </pc:sldMkLst>
        <pc:spChg chg="mod">
          <ac:chgData name="Karen Gibson" userId="0bf5cac1-1241-4151-ae8d-6386e23eedc9" providerId="ADAL" clId="{A54A7CF7-1C0B-4041-8323-ECC3EAE7C1B7}" dt="2020-07-09T21:58:57.957" v="3353" actId="207"/>
          <ac:spMkLst>
            <pc:docMk/>
            <pc:sldMk cId="282943433" sldId="363"/>
            <ac:spMk id="2" creationId="{AF88E6BC-DB14-4D1B-BA46-CA6246FFDB66}"/>
          </ac:spMkLst>
        </pc:spChg>
        <pc:spChg chg="mod">
          <ac:chgData name="Karen Gibson" userId="0bf5cac1-1241-4151-ae8d-6386e23eedc9" providerId="ADAL" clId="{A54A7CF7-1C0B-4041-8323-ECC3EAE7C1B7}" dt="2020-07-09T21:58:53.083" v="3352" actId="113"/>
          <ac:spMkLst>
            <pc:docMk/>
            <pc:sldMk cId="282943433" sldId="363"/>
            <ac:spMk id="3" creationId="{73E46A4D-2DD8-4432-B569-409BCA8639E4}"/>
          </ac:spMkLst>
        </pc:spChg>
      </pc:sldChg>
      <pc:sldChg chg="addSp delSp modSp new mod modNotes modNotesTx">
        <pc:chgData name="Karen Gibson" userId="0bf5cac1-1241-4151-ae8d-6386e23eedc9" providerId="ADAL" clId="{A54A7CF7-1C0B-4041-8323-ECC3EAE7C1B7}" dt="2020-07-31T15:43:37.220" v="17733" actId="20577"/>
        <pc:sldMkLst>
          <pc:docMk/>
          <pc:sldMk cId="2858342766" sldId="363"/>
        </pc:sldMkLst>
        <pc:spChg chg="mod">
          <ac:chgData name="Karen Gibson" userId="0bf5cac1-1241-4151-ae8d-6386e23eedc9" providerId="ADAL" clId="{A54A7CF7-1C0B-4041-8323-ECC3EAE7C1B7}" dt="2020-07-09T22:10:37.609" v="3823" actId="207"/>
          <ac:spMkLst>
            <pc:docMk/>
            <pc:sldMk cId="2858342766" sldId="363"/>
            <ac:spMk id="2" creationId="{D5C6AB33-3F13-4D06-832F-CF4BE8C438EA}"/>
          </ac:spMkLst>
        </pc:spChg>
        <pc:spChg chg="del mod">
          <ac:chgData name="Karen Gibson" userId="0bf5cac1-1241-4151-ae8d-6386e23eedc9" providerId="ADAL" clId="{A54A7CF7-1C0B-4041-8323-ECC3EAE7C1B7}" dt="2020-07-09T22:11:16.685" v="3824"/>
          <ac:spMkLst>
            <pc:docMk/>
            <pc:sldMk cId="2858342766" sldId="363"/>
            <ac:spMk id="3" creationId="{E1AD2321-0E61-4895-B6EA-BFCB49BF356F}"/>
          </ac:spMkLst>
        </pc:spChg>
        <pc:picChg chg="add mod">
          <ac:chgData name="Karen Gibson" userId="0bf5cac1-1241-4151-ae8d-6386e23eedc9" providerId="ADAL" clId="{A54A7CF7-1C0B-4041-8323-ECC3EAE7C1B7}" dt="2020-07-09T22:11:23.209" v="3826" actId="14100"/>
          <ac:picMkLst>
            <pc:docMk/>
            <pc:sldMk cId="2858342766" sldId="363"/>
            <ac:picMk id="4" creationId="{3EDAA77C-37F1-47F8-9842-6B94564BBD1C}"/>
          </ac:picMkLst>
        </pc:picChg>
      </pc:sldChg>
      <pc:sldChg chg="modSp new del mod">
        <pc:chgData name="Karen Gibson" userId="0bf5cac1-1241-4151-ae8d-6386e23eedc9" providerId="ADAL" clId="{A54A7CF7-1C0B-4041-8323-ECC3EAE7C1B7}" dt="2020-07-09T22:03:47.190" v="3586" actId="2696"/>
        <pc:sldMkLst>
          <pc:docMk/>
          <pc:sldMk cId="3249453548" sldId="364"/>
        </pc:sldMkLst>
        <pc:spChg chg="mod">
          <ac:chgData name="Karen Gibson" userId="0bf5cac1-1241-4151-ae8d-6386e23eedc9" providerId="ADAL" clId="{A54A7CF7-1C0B-4041-8323-ECC3EAE7C1B7}" dt="2020-07-09T21:59:27.272" v="3392" actId="20577"/>
          <ac:spMkLst>
            <pc:docMk/>
            <pc:sldMk cId="3249453548" sldId="364"/>
            <ac:spMk id="2" creationId="{DC76FE5F-8E59-4F1E-B2B7-D5D8818656C7}"/>
          </ac:spMkLst>
        </pc:spChg>
        <pc:spChg chg="mod">
          <ac:chgData name="Karen Gibson" userId="0bf5cac1-1241-4151-ae8d-6386e23eedc9" providerId="ADAL" clId="{A54A7CF7-1C0B-4041-8323-ECC3EAE7C1B7}" dt="2020-07-09T22:02:12.044" v="3585" actId="113"/>
          <ac:spMkLst>
            <pc:docMk/>
            <pc:sldMk cId="3249453548" sldId="364"/>
            <ac:spMk id="3" creationId="{A5341AA2-A0F8-4209-AB5A-4B59860677C1}"/>
          </ac:spMkLst>
        </pc:spChg>
      </pc:sldChg>
      <pc:sldChg chg="addSp delSp modSp new mod modNotes modNotesTx">
        <pc:chgData name="Karen Gibson" userId="0bf5cac1-1241-4151-ae8d-6386e23eedc9" providerId="ADAL" clId="{A54A7CF7-1C0B-4041-8323-ECC3EAE7C1B7}" dt="2020-07-31T15:45:35.653" v="17742" actId="20577"/>
        <pc:sldMkLst>
          <pc:docMk/>
          <pc:sldMk cId="3292635918" sldId="364"/>
        </pc:sldMkLst>
        <pc:spChg chg="mod">
          <ac:chgData name="Karen Gibson" userId="0bf5cac1-1241-4151-ae8d-6386e23eedc9" providerId="ADAL" clId="{A54A7CF7-1C0B-4041-8323-ECC3EAE7C1B7}" dt="2020-07-09T23:31:48.768" v="3863" actId="207"/>
          <ac:spMkLst>
            <pc:docMk/>
            <pc:sldMk cId="3292635918" sldId="364"/>
            <ac:spMk id="2" creationId="{BCCBC336-B8E4-4231-8703-18F86AB156B0}"/>
          </ac:spMkLst>
        </pc:spChg>
        <pc:spChg chg="del mod">
          <ac:chgData name="Karen Gibson" userId="0bf5cac1-1241-4151-ae8d-6386e23eedc9" providerId="ADAL" clId="{A54A7CF7-1C0B-4041-8323-ECC3EAE7C1B7}" dt="2020-07-09T23:32:32.234" v="3865"/>
          <ac:spMkLst>
            <pc:docMk/>
            <pc:sldMk cId="3292635918" sldId="364"/>
            <ac:spMk id="3" creationId="{859EF4FF-0D98-40CE-AB52-AA6B46736252}"/>
          </ac:spMkLst>
        </pc:spChg>
        <pc:picChg chg="add mod">
          <ac:chgData name="Karen Gibson" userId="0bf5cac1-1241-4151-ae8d-6386e23eedc9" providerId="ADAL" clId="{A54A7CF7-1C0B-4041-8323-ECC3EAE7C1B7}" dt="2020-07-09T23:32:40.827" v="3867" actId="14100"/>
          <ac:picMkLst>
            <pc:docMk/>
            <pc:sldMk cId="3292635918" sldId="364"/>
            <ac:picMk id="4" creationId="{9ECBC9D5-2857-49A0-B298-9566386B15BB}"/>
          </ac:picMkLst>
        </pc:picChg>
      </pc:sldChg>
      <pc:sldChg chg="addSp delSp modSp new mod modNotes modNotesTx">
        <pc:chgData name="Karen Gibson" userId="0bf5cac1-1241-4151-ae8d-6386e23eedc9" providerId="ADAL" clId="{A54A7CF7-1C0B-4041-8323-ECC3EAE7C1B7}" dt="2020-07-30T22:32:25.257" v="17264" actId="20577"/>
        <pc:sldMkLst>
          <pc:docMk/>
          <pc:sldMk cId="1403849357" sldId="365"/>
        </pc:sldMkLst>
        <pc:spChg chg="mod">
          <ac:chgData name="Karen Gibson" userId="0bf5cac1-1241-4151-ae8d-6386e23eedc9" providerId="ADAL" clId="{A54A7CF7-1C0B-4041-8323-ECC3EAE7C1B7}" dt="2020-07-09T23:33:39.821" v="3904" actId="207"/>
          <ac:spMkLst>
            <pc:docMk/>
            <pc:sldMk cId="1403849357" sldId="365"/>
            <ac:spMk id="2" creationId="{6444B2F3-26C3-4471-9E97-B67D795DCEC4}"/>
          </ac:spMkLst>
        </pc:spChg>
        <pc:spChg chg="del mod">
          <ac:chgData name="Karen Gibson" userId="0bf5cac1-1241-4151-ae8d-6386e23eedc9" providerId="ADAL" clId="{A54A7CF7-1C0B-4041-8323-ECC3EAE7C1B7}" dt="2020-07-09T23:34:17.600" v="3906"/>
          <ac:spMkLst>
            <pc:docMk/>
            <pc:sldMk cId="1403849357" sldId="365"/>
            <ac:spMk id="3" creationId="{64384864-5E32-4200-B80A-217AE5612950}"/>
          </ac:spMkLst>
        </pc:spChg>
        <pc:picChg chg="add mod">
          <ac:chgData name="Karen Gibson" userId="0bf5cac1-1241-4151-ae8d-6386e23eedc9" providerId="ADAL" clId="{A54A7CF7-1C0B-4041-8323-ECC3EAE7C1B7}" dt="2020-07-09T23:34:25.513" v="3908" actId="14100"/>
          <ac:picMkLst>
            <pc:docMk/>
            <pc:sldMk cId="1403849357" sldId="365"/>
            <ac:picMk id="4" creationId="{45387AFC-3C27-4655-B4BE-910D84722B8C}"/>
          </ac:picMkLst>
        </pc:picChg>
      </pc:sldChg>
      <pc:sldChg chg="delSp modSp new mod modNotes">
        <pc:chgData name="Karen Gibson" userId="0bf5cac1-1241-4151-ae8d-6386e23eedc9" providerId="ADAL" clId="{A54A7CF7-1C0B-4041-8323-ECC3EAE7C1B7}" dt="2020-07-28T18:16:53.136" v="13330" actId="20577"/>
        <pc:sldMkLst>
          <pc:docMk/>
          <pc:sldMk cId="3312532482" sldId="366"/>
        </pc:sldMkLst>
        <pc:spChg chg="del">
          <ac:chgData name="Karen Gibson" userId="0bf5cac1-1241-4151-ae8d-6386e23eedc9" providerId="ADAL" clId="{A54A7CF7-1C0B-4041-8323-ECC3EAE7C1B7}" dt="2020-07-09T23:42:42.612" v="4205" actId="21"/>
          <ac:spMkLst>
            <pc:docMk/>
            <pc:sldMk cId="3312532482" sldId="366"/>
            <ac:spMk id="2" creationId="{076CE601-5208-432D-B4EF-A56CF628E333}"/>
          </ac:spMkLst>
        </pc:spChg>
        <pc:spChg chg="mod">
          <ac:chgData name="Karen Gibson" userId="0bf5cac1-1241-4151-ae8d-6386e23eedc9" providerId="ADAL" clId="{A54A7CF7-1C0B-4041-8323-ECC3EAE7C1B7}" dt="2020-07-10T00:05:03.192" v="4911" actId="255"/>
          <ac:spMkLst>
            <pc:docMk/>
            <pc:sldMk cId="3312532482" sldId="366"/>
            <ac:spMk id="3" creationId="{A23A0A0C-9D84-4EE2-9332-9334D1A8EB88}"/>
          </ac:spMkLst>
        </pc:spChg>
      </pc:sldChg>
      <pc:sldChg chg="modSp new mod modNotes modNotesTx">
        <pc:chgData name="Karen Gibson" userId="0bf5cac1-1241-4151-ae8d-6386e23eedc9" providerId="ADAL" clId="{A54A7CF7-1C0B-4041-8323-ECC3EAE7C1B7}" dt="2020-07-31T15:38:49.847" v="17708" actId="20577"/>
        <pc:sldMkLst>
          <pc:docMk/>
          <pc:sldMk cId="3184408054" sldId="367"/>
        </pc:sldMkLst>
        <pc:spChg chg="mod">
          <ac:chgData name="Karen Gibson" userId="0bf5cac1-1241-4151-ae8d-6386e23eedc9" providerId="ADAL" clId="{A54A7CF7-1C0B-4041-8323-ECC3EAE7C1B7}" dt="2020-07-10T02:31:38.701" v="9701" actId="207"/>
          <ac:spMkLst>
            <pc:docMk/>
            <pc:sldMk cId="3184408054" sldId="367"/>
            <ac:spMk id="2" creationId="{4CC50ED8-0995-4B49-B342-22ABC959D2A1}"/>
          </ac:spMkLst>
        </pc:spChg>
        <pc:spChg chg="mod">
          <ac:chgData name="Karen Gibson" userId="0bf5cac1-1241-4151-ae8d-6386e23eedc9" providerId="ADAL" clId="{A54A7CF7-1C0B-4041-8323-ECC3EAE7C1B7}" dt="2020-07-10T02:34:06.864" v="9940" actId="27636"/>
          <ac:spMkLst>
            <pc:docMk/>
            <pc:sldMk cId="3184408054" sldId="367"/>
            <ac:spMk id="3" creationId="{D5CE8270-E33C-4752-A27F-66C967292857}"/>
          </ac:spMkLst>
        </pc:spChg>
      </pc:sldChg>
      <pc:sldChg chg="modSp new mod modNotes modNotesTx">
        <pc:chgData name="Karen Gibson" userId="0bf5cac1-1241-4151-ae8d-6386e23eedc9" providerId="ADAL" clId="{A54A7CF7-1C0B-4041-8323-ECC3EAE7C1B7}" dt="2020-07-28T19:10:28.560" v="16697" actId="27636"/>
        <pc:sldMkLst>
          <pc:docMk/>
          <pc:sldMk cId="426120913" sldId="368"/>
        </pc:sldMkLst>
        <pc:spChg chg="mod">
          <ac:chgData name="Karen Gibson" userId="0bf5cac1-1241-4151-ae8d-6386e23eedc9" providerId="ADAL" clId="{A54A7CF7-1C0B-4041-8323-ECC3EAE7C1B7}" dt="2020-07-28T19:10:28.560" v="16697" actId="27636"/>
          <ac:spMkLst>
            <pc:docMk/>
            <pc:sldMk cId="426120913" sldId="368"/>
            <ac:spMk id="2" creationId="{96F71F47-AFA3-4770-B862-BD9B28F8B435}"/>
          </ac:spMkLst>
        </pc:spChg>
        <pc:spChg chg="mod">
          <ac:chgData name="Karen Gibson" userId="0bf5cac1-1241-4151-ae8d-6386e23eedc9" providerId="ADAL" clId="{A54A7CF7-1C0B-4041-8323-ECC3EAE7C1B7}" dt="2020-07-28T19:10:15.566" v="16694" actId="27636"/>
          <ac:spMkLst>
            <pc:docMk/>
            <pc:sldMk cId="426120913" sldId="368"/>
            <ac:spMk id="3" creationId="{D11E251A-2665-43DF-A132-2D6530BCDC3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6230F-7EB5-4692-BA00-4D057D6B964B}" type="datetimeFigureOut">
              <a:rPr lang="en-US" smtClean="0"/>
              <a:t>7/31/2020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CD6D7-A6D0-4FAC-B17A-C15FF6E9C22E}" type="slidenum">
              <a:rPr lang="en-US" smtClean="0"/>
              <a:t>‹#›</a:t>
            </a:fld>
            <a:endParaRPr lang="en-US"/>
          </a:p>
        </p:txBody>
      </p:sp>
    </p:spTree>
    <p:extLst>
      <p:ext uri="{BB962C8B-B14F-4D97-AF65-F5344CB8AC3E}">
        <p14:creationId xmlns:p14="http://schemas.microsoft.com/office/powerpoint/2010/main" val="193143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r>
              <a:rPr lang="en-US" dirty="0"/>
              <a:t>The reason for this Zoom invite was to brief our General Counsel’s Office on the contractual requirements set forth by our Federal Procurement Standards so I’m going to go through some of the changes that have occurred, especially as it relates to federally funded projects. Now, Keep in mind that this is not FSU Procurement mandated. This is mandated by the Federal Government and if we don’t follow the standards that they have set, it could not only result in fines to the University but there could be a loss of federally appropriated funding. </a:t>
            </a:r>
          </a:p>
          <a:p>
            <a:endParaRPr lang="en-US" dirty="0"/>
          </a:p>
        </p:txBody>
      </p:sp>
      <p:sp>
        <p:nvSpPr>
          <p:cNvPr id="4" name="Slide Number Placeholder 3"/>
          <p:cNvSpPr>
            <a:spLocks noGrp="1"/>
          </p:cNvSpPr>
          <p:nvPr>
            <p:ph type="sldNum" sz="quarter" idx="10"/>
          </p:nvPr>
        </p:nvSpPr>
        <p:spPr/>
        <p:txBody>
          <a:bodyPr/>
          <a:lstStyle/>
          <a:p>
            <a:fld id="{B826C91C-07F6-4542-AB73-BC02179EA8E3}" type="slidenum">
              <a:rPr lang="en-US" smtClean="0"/>
              <a:t>1</a:t>
            </a:fld>
            <a:endParaRPr lang="en-US" dirty="0"/>
          </a:p>
        </p:txBody>
      </p:sp>
    </p:spTree>
    <p:extLst>
      <p:ext uri="{BB962C8B-B14F-4D97-AF65-F5344CB8AC3E}">
        <p14:creationId xmlns:p14="http://schemas.microsoft.com/office/powerpoint/2010/main" val="1402699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a:t>
            </a:r>
            <a:r>
              <a:rPr lang="en-US" b="1" dirty="0"/>
              <a:t>. Award to Responsible Contractors:</a:t>
            </a:r>
          </a:p>
          <a:p>
            <a:r>
              <a:rPr lang="en-US" dirty="0"/>
              <a:t>Purchase orders and/or contracts currently state they will only be issued to or awarded to responsible contractors possessing the ability to perform successfully under the terms and conditions of the proposed procurement. We have language in all our solicitations regarding this and in addition AP is in the process of implementing Visual Compliance – Go live is Aug. 6</a:t>
            </a:r>
            <a:r>
              <a:rPr lang="en-US" baseline="30000" dirty="0"/>
              <a:t>th</a:t>
            </a:r>
            <a:r>
              <a:rPr lang="en-US" dirty="0"/>
              <a:t> or 7</a:t>
            </a:r>
            <a:r>
              <a:rPr lang="en-US" baseline="30000" dirty="0"/>
              <a:t>th</a:t>
            </a:r>
            <a:r>
              <a:rPr lang="en-US" dirty="0"/>
              <a:t>.  Visual Compliance provides restricted party compliance screenings as the </a:t>
            </a:r>
            <a:r>
              <a:rPr lang="en-US" b="1" dirty="0"/>
              <a:t>U.S. law restricts interaction</a:t>
            </a:r>
            <a:r>
              <a:rPr lang="en-US" dirty="0"/>
              <a:t> with all individuals and companies on a U.S. government list for debarred, restricted or denied entities. Failure to comply can result in fines, prosecution and the inability to receive any federal funding. Additionally, each time a proposal is submitted for a federal grant we have to certify that we are not in violation of these laws. The only way to provide certainty is through screening. </a:t>
            </a:r>
          </a:p>
          <a:p>
            <a:endParaRPr lang="en-US" dirty="0"/>
          </a:p>
          <a:p>
            <a:r>
              <a:rPr lang="en-US" dirty="0"/>
              <a:t>#7. </a:t>
            </a:r>
            <a:r>
              <a:rPr lang="en-US" b="1" dirty="0"/>
              <a:t>Records:  </a:t>
            </a:r>
            <a:r>
              <a:rPr lang="en-US" dirty="0"/>
              <a:t>Procurement is required to maintain records sufficient to detail the history of each procurement and files with the Purchase Order all associated documents. (e.g. price quotes, product specifications, the solicitation forms, competitive solicitation requirements/forms scope of work, etc.). The Contract document would be housed in the SpearMart Contract Module. </a:t>
            </a:r>
          </a:p>
        </p:txBody>
      </p:sp>
      <p:sp>
        <p:nvSpPr>
          <p:cNvPr id="4" name="Slide Number Placeholder 3"/>
          <p:cNvSpPr>
            <a:spLocks noGrp="1"/>
          </p:cNvSpPr>
          <p:nvPr>
            <p:ph type="sldNum" sz="quarter" idx="5"/>
          </p:nvPr>
        </p:nvSpPr>
        <p:spPr/>
        <p:txBody>
          <a:bodyPr/>
          <a:lstStyle/>
          <a:p>
            <a:fld id="{042CD6D7-A6D0-4FAC-B17A-C15FF6E9C22E}" type="slidenum">
              <a:rPr lang="en-US" smtClean="0"/>
              <a:t>10</a:t>
            </a:fld>
            <a:endParaRPr lang="en-US"/>
          </a:p>
        </p:txBody>
      </p:sp>
    </p:spTree>
    <p:extLst>
      <p:ext uri="{BB962C8B-B14F-4D97-AF65-F5344CB8AC3E}">
        <p14:creationId xmlns:p14="http://schemas.microsoft.com/office/powerpoint/2010/main" val="2605361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t>
            </a:r>
            <a:r>
              <a:rPr lang="en-US" b="1" dirty="0"/>
              <a:t>Time and Materials &amp; Cost-Plus Contracts:  </a:t>
            </a:r>
            <a:r>
              <a:rPr lang="en-US" dirty="0"/>
              <a:t>Contracts must be for a fixed-price (lump sum, not-to-exceed, etc.)</a:t>
            </a:r>
          </a:p>
          <a:p>
            <a:r>
              <a:rPr lang="en-US" dirty="0"/>
              <a:t>Cost-plus contracts are not allowed</a:t>
            </a:r>
          </a:p>
          <a:p>
            <a:r>
              <a:rPr lang="en-US" dirty="0"/>
              <a:t>Time &amp; Materials may be allowed in some circumstances within a limited time frame and the contract is to include a not-to-exceed limit.</a:t>
            </a:r>
          </a:p>
          <a:p>
            <a:endParaRPr lang="en-US" dirty="0"/>
          </a:p>
          <a:p>
            <a:r>
              <a:rPr lang="en-US" dirty="0"/>
              <a:t>#9. </a:t>
            </a:r>
            <a:r>
              <a:rPr lang="en-US" b="1" dirty="0"/>
              <a:t>Settlement of Issues: </a:t>
            </a:r>
            <a:r>
              <a:rPr lang="en-US" dirty="0"/>
              <a:t>Procurement, in conjunction with Legal, are responsible for the settlement of all contractual and administrative issues arising out of procurements. Basically the feds say that they will not be involved in or defend contract claims. </a:t>
            </a:r>
          </a:p>
        </p:txBody>
      </p:sp>
      <p:sp>
        <p:nvSpPr>
          <p:cNvPr id="4" name="Slide Number Placeholder 3"/>
          <p:cNvSpPr>
            <a:spLocks noGrp="1"/>
          </p:cNvSpPr>
          <p:nvPr>
            <p:ph type="sldNum" sz="quarter" idx="5"/>
          </p:nvPr>
        </p:nvSpPr>
        <p:spPr/>
        <p:txBody>
          <a:bodyPr/>
          <a:lstStyle/>
          <a:p>
            <a:fld id="{042CD6D7-A6D0-4FAC-B17A-C15FF6E9C22E}" type="slidenum">
              <a:rPr lang="en-US" smtClean="0"/>
              <a:t>11</a:t>
            </a:fld>
            <a:endParaRPr lang="en-US"/>
          </a:p>
        </p:txBody>
      </p:sp>
    </p:spTree>
    <p:extLst>
      <p:ext uri="{BB962C8B-B14F-4D97-AF65-F5344CB8AC3E}">
        <p14:creationId xmlns:p14="http://schemas.microsoft.com/office/powerpoint/2010/main" val="2930057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1" dirty="0"/>
              <a:t>.Full and open competition</a:t>
            </a:r>
            <a:r>
              <a:rPr lang="en-US" dirty="0"/>
              <a:t>:  The procurement process must be competitive and transparent according to our laws and regulations and contractors/suppliers that help to develop specs are excluded from competition (both in our FSU Procurement Regulations, BOG Regulation and Florida Statute). </a:t>
            </a:r>
          </a:p>
          <a:p>
            <a:endParaRPr lang="en-US" dirty="0"/>
          </a:p>
          <a:p>
            <a:r>
              <a:rPr lang="en-US" dirty="0"/>
              <a:t>In addition, under UG when using federal funds, we are not allowed to stipulate geographic preferences, or list brand names without providing for equal alternatives. </a:t>
            </a:r>
          </a:p>
          <a:p>
            <a:endParaRPr lang="en-US" dirty="0"/>
          </a:p>
          <a:p>
            <a:r>
              <a:rPr lang="en-US" dirty="0"/>
              <a:t>However, Pre-positioned competitively bid contracts are permitted. An example of this would be where we put out for bid ahead of a disaster, and award a disaster recovery contract for services that covered water mitigation, tree removal, debris removal, etc. </a:t>
            </a:r>
          </a:p>
        </p:txBody>
      </p:sp>
      <p:sp>
        <p:nvSpPr>
          <p:cNvPr id="4" name="Slide Number Placeholder 3"/>
          <p:cNvSpPr>
            <a:spLocks noGrp="1"/>
          </p:cNvSpPr>
          <p:nvPr>
            <p:ph type="sldNum" sz="quarter" idx="5"/>
          </p:nvPr>
        </p:nvSpPr>
        <p:spPr/>
        <p:txBody>
          <a:bodyPr/>
          <a:lstStyle/>
          <a:p>
            <a:fld id="{042CD6D7-A6D0-4FAC-B17A-C15FF6E9C22E}" type="slidenum">
              <a:rPr lang="en-US" smtClean="0"/>
              <a:t>12</a:t>
            </a:fld>
            <a:endParaRPr lang="en-US"/>
          </a:p>
        </p:txBody>
      </p:sp>
    </p:spTree>
    <p:extLst>
      <p:ext uri="{BB962C8B-B14F-4D97-AF65-F5344CB8AC3E}">
        <p14:creationId xmlns:p14="http://schemas.microsoft.com/office/powerpoint/2010/main" val="1266085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University’s Standard Terms and Conditions, University contracts utilizing Federal funding must also contain the applicable provisions described in Appendix II to Part 200: Contract Provisions of UG.</a:t>
            </a:r>
          </a:p>
        </p:txBody>
      </p:sp>
      <p:sp>
        <p:nvSpPr>
          <p:cNvPr id="4" name="Slide Number Placeholder 3"/>
          <p:cNvSpPr>
            <a:spLocks noGrp="1"/>
          </p:cNvSpPr>
          <p:nvPr>
            <p:ph type="sldNum" sz="quarter" idx="5"/>
          </p:nvPr>
        </p:nvSpPr>
        <p:spPr/>
        <p:txBody>
          <a:bodyPr/>
          <a:lstStyle/>
          <a:p>
            <a:fld id="{042CD6D7-A6D0-4FAC-B17A-C15FF6E9C22E}" type="slidenum">
              <a:rPr lang="en-US" smtClean="0"/>
              <a:t>13</a:t>
            </a:fld>
            <a:endParaRPr lang="en-US"/>
          </a:p>
        </p:txBody>
      </p:sp>
    </p:spTree>
    <p:extLst>
      <p:ext uri="{BB962C8B-B14F-4D97-AF65-F5344CB8AC3E}">
        <p14:creationId xmlns:p14="http://schemas.microsoft.com/office/powerpoint/2010/main" val="1945450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r>
              <a:rPr lang="en-US" dirty="0"/>
              <a:t>Also, In addition, to UG the grantor agency or federal award entity may require additional provisions. Oftentimes these are already included in the bid specs. </a:t>
            </a:r>
          </a:p>
        </p:txBody>
      </p:sp>
      <p:sp>
        <p:nvSpPr>
          <p:cNvPr id="4" name="Slide Number Placeholder 3"/>
          <p:cNvSpPr>
            <a:spLocks noGrp="1"/>
          </p:cNvSpPr>
          <p:nvPr>
            <p:ph type="sldNum" sz="quarter" idx="10"/>
          </p:nvPr>
        </p:nvSpPr>
        <p:spPr/>
        <p:txBody>
          <a:bodyPr/>
          <a:lstStyle/>
          <a:p>
            <a:fld id="{B826C91C-07F6-4542-AB73-BC02179EA8E3}" type="slidenum">
              <a:rPr lang="en-US" smtClean="0"/>
              <a:t>14</a:t>
            </a:fld>
            <a:endParaRPr lang="en-US" dirty="0"/>
          </a:p>
        </p:txBody>
      </p:sp>
    </p:spTree>
    <p:extLst>
      <p:ext uri="{BB962C8B-B14F-4D97-AF65-F5344CB8AC3E}">
        <p14:creationId xmlns:p14="http://schemas.microsoft.com/office/powerpoint/2010/main" val="827444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just an example of other required federal clauses that must be in the agreement. Usually the Federal Award agency will tell us what they require.</a:t>
            </a:r>
          </a:p>
        </p:txBody>
      </p:sp>
      <p:sp>
        <p:nvSpPr>
          <p:cNvPr id="4" name="Slide Number Placeholder 3"/>
          <p:cNvSpPr>
            <a:spLocks noGrp="1"/>
          </p:cNvSpPr>
          <p:nvPr>
            <p:ph type="sldNum" sz="quarter" idx="5"/>
          </p:nvPr>
        </p:nvSpPr>
        <p:spPr/>
        <p:txBody>
          <a:bodyPr/>
          <a:lstStyle/>
          <a:p>
            <a:fld id="{042CD6D7-A6D0-4FAC-B17A-C15FF6E9C22E}" type="slidenum">
              <a:rPr lang="en-US" smtClean="0"/>
              <a:t>15</a:t>
            </a:fld>
            <a:endParaRPr lang="en-US"/>
          </a:p>
        </p:txBody>
      </p:sp>
    </p:spTree>
    <p:extLst>
      <p:ext uri="{BB962C8B-B14F-4D97-AF65-F5344CB8AC3E}">
        <p14:creationId xmlns:p14="http://schemas.microsoft.com/office/powerpoint/2010/main" val="9220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Contracts for more than the UG simplified acquisition threshold currently set at $150,000, must address administrative, contractual, or legal remedies in instances where contractors violate or breach contract terms, and provide for such sanctions and penalties as appropriate.</a:t>
            </a:r>
          </a:p>
          <a:p>
            <a:pPr marL="228600" indent="-228600">
              <a:buAutoNum type="arabicPeriod"/>
            </a:pPr>
            <a:r>
              <a:rPr lang="en-US" dirty="0"/>
              <a:t>All contracts in excess of $10,000 must address termination for cause and for convenience including the manner by which it will be effected and the basis for settlement.</a:t>
            </a:r>
          </a:p>
          <a:p>
            <a:pPr marL="228600" indent="-228600">
              <a:buAutoNum type="arabicPeriod"/>
            </a:pPr>
            <a:r>
              <a:rPr lang="en-US" dirty="0"/>
              <a:t>EEO: we currently have as part of our Master Contract template (this must also be in all federally assisted construction contracts.</a:t>
            </a:r>
          </a:p>
          <a:p>
            <a:pPr marL="228600" indent="-228600">
              <a:buAutoNum type="arabicPeriod"/>
            </a:pPr>
            <a:r>
              <a:rPr lang="en-US" dirty="0"/>
              <a:t>All prime construction contracts in excess of $2,000 must include a provision for compliance with the Davis Bacon Act. In addition, contracts must also include a provision for compliance with the Copeland Anti-Kickback Act.</a:t>
            </a:r>
          </a:p>
          <a:p>
            <a:pPr marL="228600" indent="-228600">
              <a:buAutoNum type="arabicPeriod"/>
            </a:pPr>
            <a:r>
              <a:rPr lang="en-US" dirty="0"/>
              <a:t>Contract Work Hours and Safety Standards Act (&gt; $100,000 where mechanics or laborers are used)</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42CD6D7-A6D0-4FAC-B17A-C15FF6E9C22E}" type="slidenum">
              <a:rPr lang="en-US" smtClean="0"/>
              <a:t>16</a:t>
            </a:fld>
            <a:endParaRPr lang="en-US"/>
          </a:p>
        </p:txBody>
      </p:sp>
    </p:spTree>
    <p:extLst>
      <p:ext uri="{BB962C8B-B14F-4D97-AF65-F5344CB8AC3E}">
        <p14:creationId xmlns:p14="http://schemas.microsoft.com/office/powerpoint/2010/main" val="3576628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Clean Air and Federal Water Pollution Control Act (&gt; $150,000)</a:t>
            </a:r>
          </a:p>
          <a:p>
            <a:endParaRPr lang="en-US" dirty="0"/>
          </a:p>
          <a:p>
            <a:r>
              <a:rPr lang="en-US" dirty="0"/>
              <a:t>7. Debarment and Suspension: A contract cannot be made to parties listed on the governmentwide exclusions in the System for Award Management (SAM).</a:t>
            </a:r>
          </a:p>
          <a:p>
            <a:endParaRPr lang="en-US" dirty="0"/>
          </a:p>
          <a:p>
            <a:r>
              <a:rPr lang="en-US" dirty="0"/>
              <a:t>8. Byrd Anti-Lobbying: (&gt; $100,000) – contractors must file the required certification.</a:t>
            </a:r>
          </a:p>
          <a:p>
            <a:r>
              <a:rPr lang="en-US" dirty="0"/>
              <a:t> </a:t>
            </a:r>
          </a:p>
          <a:p>
            <a:r>
              <a:rPr lang="en-US" dirty="0"/>
              <a:t>9. Recovered Materials: Where the purchase price of an item exceeds $10,000 or the value of the quantity acquired during the preceding fiscal year exceeded $10,000, contractors shall make max. use of products containing recovered materials that are EPA designated items…</a:t>
            </a:r>
          </a:p>
          <a:p>
            <a:endParaRPr lang="en-US" dirty="0"/>
          </a:p>
          <a:p>
            <a:r>
              <a:rPr lang="en-US" dirty="0"/>
              <a:t>10. Rights to Inventions: If the Federal Award meets the definition of “funding agreement” and the recipient or subrecipient wishes to enter into a contract with a small business firm or nonprofit organization regarding the substitution of parties, assignment or performance of experimental, developmental, or research work … must comply with 37 CFR Part 401. </a:t>
            </a:r>
          </a:p>
          <a:p>
            <a:endParaRPr lang="en-US" dirty="0"/>
          </a:p>
        </p:txBody>
      </p:sp>
      <p:sp>
        <p:nvSpPr>
          <p:cNvPr id="4" name="Slide Number Placeholder 3"/>
          <p:cNvSpPr>
            <a:spLocks noGrp="1"/>
          </p:cNvSpPr>
          <p:nvPr>
            <p:ph type="sldNum" sz="quarter" idx="5"/>
          </p:nvPr>
        </p:nvSpPr>
        <p:spPr/>
        <p:txBody>
          <a:bodyPr/>
          <a:lstStyle/>
          <a:p>
            <a:fld id="{042CD6D7-A6D0-4FAC-B17A-C15FF6E9C22E}" type="slidenum">
              <a:rPr lang="en-US" smtClean="0"/>
              <a:t>17</a:t>
            </a:fld>
            <a:endParaRPr lang="en-US"/>
          </a:p>
        </p:txBody>
      </p:sp>
    </p:spTree>
    <p:extLst>
      <p:ext uri="{BB962C8B-B14F-4D97-AF65-F5344CB8AC3E}">
        <p14:creationId xmlns:p14="http://schemas.microsoft.com/office/powerpoint/2010/main" val="707443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we need your help to ensure we are in compliance with federal procurement standards (UG), especially when it’s a federally funded contract, when using our contract templates. Normally you all are really great when it comes to notifying us that you’ve received a contact document concerning a procurement but we wanted to make you aware of these things just so we ensure we are all including required clauses in any federal funded agreements. </a:t>
            </a:r>
          </a:p>
        </p:txBody>
      </p:sp>
      <p:sp>
        <p:nvSpPr>
          <p:cNvPr id="4" name="Slide Number Placeholder 3"/>
          <p:cNvSpPr>
            <a:spLocks noGrp="1"/>
          </p:cNvSpPr>
          <p:nvPr>
            <p:ph type="sldNum" sz="quarter" idx="5"/>
          </p:nvPr>
        </p:nvSpPr>
        <p:spPr/>
        <p:txBody>
          <a:bodyPr/>
          <a:lstStyle/>
          <a:p>
            <a:fld id="{042CD6D7-A6D0-4FAC-B17A-C15FF6E9C22E}" type="slidenum">
              <a:rPr lang="en-US" smtClean="0"/>
              <a:t>18</a:t>
            </a:fld>
            <a:endParaRPr lang="en-US"/>
          </a:p>
        </p:txBody>
      </p:sp>
    </p:spTree>
    <p:extLst>
      <p:ext uri="{BB962C8B-B14F-4D97-AF65-F5344CB8AC3E}">
        <p14:creationId xmlns:p14="http://schemas.microsoft.com/office/powerpoint/2010/main" val="1730078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you can see the Uniform Guidance Procurement Standards.</a:t>
            </a:r>
          </a:p>
          <a:p>
            <a:endParaRPr lang="en-US" dirty="0"/>
          </a:p>
          <a:p>
            <a:r>
              <a:rPr lang="en-US" dirty="0"/>
              <a:t>With regards to the required clauses, we already have a contract amendment or attachment that we use for FEMA purchases that lists all these clauses I mentioned so we can easily add to other federally funded contracts as well. </a:t>
            </a:r>
          </a:p>
        </p:txBody>
      </p:sp>
      <p:sp>
        <p:nvSpPr>
          <p:cNvPr id="4" name="Slide Number Placeholder 3"/>
          <p:cNvSpPr>
            <a:spLocks noGrp="1"/>
          </p:cNvSpPr>
          <p:nvPr>
            <p:ph type="sldNum" sz="quarter" idx="5"/>
          </p:nvPr>
        </p:nvSpPr>
        <p:spPr/>
        <p:txBody>
          <a:bodyPr/>
          <a:lstStyle/>
          <a:p>
            <a:fld id="{042CD6D7-A6D0-4FAC-B17A-C15FF6E9C22E}" type="slidenum">
              <a:rPr lang="en-US" smtClean="0"/>
              <a:t>19</a:t>
            </a:fld>
            <a:endParaRPr lang="en-US"/>
          </a:p>
        </p:txBody>
      </p:sp>
    </p:spTree>
    <p:extLst>
      <p:ext uri="{BB962C8B-B14F-4D97-AF65-F5344CB8AC3E}">
        <p14:creationId xmlns:p14="http://schemas.microsoft.com/office/powerpoint/2010/main" val="1333533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I talk about the Federal Standards I’m talking about The Office of Management and Budget (OMB) and they made several changes to the federal circulars – which are now known as Uniform Guidance (UG). The parts in 2 CFR 200 that contain purchasing changes became effective July 1, 2018 and the Procurement guidance is specifically located in sections 200.317 – 200.326. This is something that all the schools in the U.S. have been trying to really wrap their heads around.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new guidance focuses on increased competition and transparency in the procurement process and provides procurement actions on what we must do when a procurement is federally funded. We wanted to share with you today so that you would have this information when reviewing contracts that require federal provisions. </a:t>
            </a:r>
          </a:p>
          <a:p>
            <a:endParaRPr lang="en-US" dirty="0"/>
          </a:p>
        </p:txBody>
      </p:sp>
      <p:sp>
        <p:nvSpPr>
          <p:cNvPr id="4" name="Slide Number Placeholder 3"/>
          <p:cNvSpPr>
            <a:spLocks noGrp="1"/>
          </p:cNvSpPr>
          <p:nvPr>
            <p:ph type="sldNum" sz="quarter" idx="10"/>
          </p:nvPr>
        </p:nvSpPr>
        <p:spPr/>
        <p:txBody>
          <a:bodyPr/>
          <a:lstStyle/>
          <a:p>
            <a:fld id="{B826C91C-07F6-4542-AB73-BC02179EA8E3}" type="slidenum">
              <a:rPr lang="en-US" smtClean="0"/>
              <a:t>2</a:t>
            </a:fld>
            <a:endParaRPr lang="en-US" dirty="0"/>
          </a:p>
        </p:txBody>
      </p:sp>
    </p:spTree>
    <p:extLst>
      <p:ext uri="{BB962C8B-B14F-4D97-AF65-F5344CB8AC3E}">
        <p14:creationId xmlns:p14="http://schemas.microsoft.com/office/powerpoint/2010/main" val="2571726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2CD6D7-A6D0-4FAC-B17A-C15FF6E9C22E}" type="slidenum">
              <a:rPr lang="en-US" smtClean="0"/>
              <a:t>20</a:t>
            </a:fld>
            <a:endParaRPr lang="en-US"/>
          </a:p>
        </p:txBody>
      </p:sp>
    </p:spTree>
    <p:extLst>
      <p:ext uri="{BB962C8B-B14F-4D97-AF65-F5344CB8AC3E}">
        <p14:creationId xmlns:p14="http://schemas.microsoft.com/office/powerpoint/2010/main" val="115908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first things we do is make a determination as to whether it’s deemed a Procurement contract or a subcontract through the Sponsored Research Office. Federal procurement clauses are used on both procurement contracts and subaward/subcontracts, however, the federal rules related to subcontracts/subawards differ. Therefore, when it’s unclear we work with Sponsored Research to make sure the right determination is made. This slide gives you a brief definition of the difference between a Procurement contract vs. a subcontract/subaward. There is checklist form through the Office of Research that departments can fill out and seek guidance/determination from SRA and if SRA determines it should be a contract through Procurement they send the department over to Procurement Services for sourcing. </a:t>
            </a:r>
          </a:p>
        </p:txBody>
      </p:sp>
      <p:sp>
        <p:nvSpPr>
          <p:cNvPr id="4" name="Slide Number Placeholder 3"/>
          <p:cNvSpPr>
            <a:spLocks noGrp="1"/>
          </p:cNvSpPr>
          <p:nvPr>
            <p:ph type="sldNum" sz="quarter" idx="5"/>
          </p:nvPr>
        </p:nvSpPr>
        <p:spPr/>
        <p:txBody>
          <a:bodyPr/>
          <a:lstStyle/>
          <a:p>
            <a:fld id="{042CD6D7-A6D0-4FAC-B17A-C15FF6E9C22E}" type="slidenum">
              <a:rPr lang="en-US" smtClean="0"/>
              <a:t>3</a:t>
            </a:fld>
            <a:endParaRPr lang="en-US"/>
          </a:p>
        </p:txBody>
      </p:sp>
    </p:spTree>
    <p:extLst>
      <p:ext uri="{BB962C8B-B14F-4D97-AF65-F5344CB8AC3E}">
        <p14:creationId xmlns:p14="http://schemas.microsoft.com/office/powerpoint/2010/main" val="969389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is it important that we ensure we’re following Uniform Guidance? Well, we’ve not been audited on any procurements yet since the changes took effect, but if we were audited and the federal auditors found we weren’t compliant it could result in </a:t>
            </a:r>
          </a:p>
          <a:p>
            <a:endParaRPr lang="en-US" dirty="0"/>
          </a:p>
          <a:p>
            <a:pPr marL="171450" indent="-171450">
              <a:buFont typeface="Arial" panose="020B0604020202020204" pitchFamily="34" charset="0"/>
              <a:buChar char="•"/>
            </a:pPr>
            <a:r>
              <a:rPr lang="en-US" dirty="0"/>
              <a:t>A federal Audit write up and fines</a:t>
            </a:r>
          </a:p>
          <a:p>
            <a:pPr marL="171450" indent="-171450">
              <a:buFont typeface="Arial" panose="020B0604020202020204" pitchFamily="34" charset="0"/>
              <a:buChar char="•"/>
            </a:pPr>
            <a:r>
              <a:rPr lang="en-US" dirty="0"/>
              <a:t>If FEMA related  - FEMA </a:t>
            </a:r>
            <a:r>
              <a:rPr lang="en-US" dirty="0" err="1"/>
              <a:t>Deobligation</a:t>
            </a:r>
            <a:r>
              <a:rPr lang="en-US" dirty="0"/>
              <a:t> </a:t>
            </a:r>
          </a:p>
          <a:p>
            <a:pPr marL="171450" indent="-171450">
              <a:buFont typeface="Arial" panose="020B0604020202020204" pitchFamily="34" charset="0"/>
              <a:buChar char="•"/>
            </a:pPr>
            <a:r>
              <a:rPr lang="en-US" dirty="0"/>
              <a:t>Loss of Federal Funding/awards</a:t>
            </a:r>
          </a:p>
          <a:p>
            <a:pPr marL="171450" indent="-171450">
              <a:buFont typeface="Arial" panose="020B0604020202020204" pitchFamily="34" charset="0"/>
              <a:buChar char="•"/>
            </a:pPr>
            <a:r>
              <a:rPr lang="en-US" dirty="0"/>
              <a:t>Disciplinary action, etc.</a:t>
            </a:r>
          </a:p>
          <a:p>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42CD6D7-A6D0-4FAC-B17A-C15FF6E9C22E}" type="slidenum">
              <a:rPr lang="en-US" smtClean="0"/>
              <a:t>4</a:t>
            </a:fld>
            <a:endParaRPr lang="en-US"/>
          </a:p>
        </p:txBody>
      </p:sp>
    </p:spTree>
    <p:extLst>
      <p:ext uri="{BB962C8B-B14F-4D97-AF65-F5344CB8AC3E}">
        <p14:creationId xmlns:p14="http://schemas.microsoft.com/office/powerpoint/2010/main" val="1266353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is a summary of the top 10 UG Federal Procurement standards when Procurement is sourcing a procurement request.</a:t>
            </a:r>
          </a:p>
          <a:p>
            <a:endParaRPr lang="en-US" dirty="0"/>
          </a:p>
          <a:p>
            <a:r>
              <a:rPr lang="en-US" dirty="0"/>
              <a:t>These next few slides I’m going to breeze through as you won’t be as much concerned with but I wanted to just give you an idea about UG Procurement Standards. </a:t>
            </a:r>
          </a:p>
        </p:txBody>
      </p:sp>
      <p:sp>
        <p:nvSpPr>
          <p:cNvPr id="4" name="Slide Number Placeholder 3"/>
          <p:cNvSpPr>
            <a:spLocks noGrp="1"/>
          </p:cNvSpPr>
          <p:nvPr>
            <p:ph type="sldNum" sz="quarter" idx="5"/>
          </p:nvPr>
        </p:nvSpPr>
        <p:spPr/>
        <p:txBody>
          <a:bodyPr/>
          <a:lstStyle/>
          <a:p>
            <a:fld id="{042CD6D7-A6D0-4FAC-B17A-C15FF6E9C22E}" type="slidenum">
              <a:rPr lang="en-US" smtClean="0"/>
              <a:t>5</a:t>
            </a:fld>
            <a:endParaRPr lang="en-US"/>
          </a:p>
        </p:txBody>
      </p:sp>
    </p:spTree>
    <p:extLst>
      <p:ext uri="{BB962C8B-B14F-4D97-AF65-F5344CB8AC3E}">
        <p14:creationId xmlns:p14="http://schemas.microsoft.com/office/powerpoint/2010/main" val="2063007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 Uniform Guidance within the Procurement Standards.</a:t>
            </a:r>
          </a:p>
        </p:txBody>
      </p:sp>
      <p:sp>
        <p:nvSpPr>
          <p:cNvPr id="4" name="Slide Number Placeholder 3"/>
          <p:cNvSpPr>
            <a:spLocks noGrp="1"/>
          </p:cNvSpPr>
          <p:nvPr>
            <p:ph type="sldNum" sz="quarter" idx="5"/>
          </p:nvPr>
        </p:nvSpPr>
        <p:spPr/>
        <p:txBody>
          <a:bodyPr/>
          <a:lstStyle/>
          <a:p>
            <a:fld id="{042CD6D7-A6D0-4FAC-B17A-C15FF6E9C22E}" type="slidenum">
              <a:rPr lang="en-US" smtClean="0"/>
              <a:t>6</a:t>
            </a:fld>
            <a:endParaRPr lang="en-US"/>
          </a:p>
        </p:txBody>
      </p:sp>
    </p:spTree>
    <p:extLst>
      <p:ext uri="{BB962C8B-B14F-4D97-AF65-F5344CB8AC3E}">
        <p14:creationId xmlns:p14="http://schemas.microsoft.com/office/powerpoint/2010/main" val="1978791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b="1" dirty="0"/>
              <a:t>Oversight –</a:t>
            </a:r>
            <a:r>
              <a:rPr lang="en-US" dirty="0"/>
              <a:t> This is pretty self explanatory</a:t>
            </a:r>
          </a:p>
          <a:p>
            <a:endParaRPr lang="en-US" dirty="0"/>
          </a:p>
          <a:p>
            <a:r>
              <a:rPr lang="en-US" dirty="0"/>
              <a:t>#2 </a:t>
            </a:r>
            <a:r>
              <a:rPr lang="en-US" b="1" dirty="0"/>
              <a:t>Necessity:  </a:t>
            </a:r>
            <a:r>
              <a:rPr lang="en-US" dirty="0"/>
              <a:t>The Feds want us to avoid acquisition of unnecessary or duplicate items, consider breaking out procurements if it’s more economical or do an analysis of lease vs. purchase and any other actions that make economical sense.</a:t>
            </a:r>
          </a:p>
        </p:txBody>
      </p:sp>
      <p:sp>
        <p:nvSpPr>
          <p:cNvPr id="4" name="Slide Number Placeholder 3"/>
          <p:cNvSpPr>
            <a:spLocks noGrp="1"/>
          </p:cNvSpPr>
          <p:nvPr>
            <p:ph type="sldNum" sz="quarter" idx="5"/>
          </p:nvPr>
        </p:nvSpPr>
        <p:spPr/>
        <p:txBody>
          <a:bodyPr/>
          <a:lstStyle/>
          <a:p>
            <a:fld id="{042CD6D7-A6D0-4FAC-B17A-C15FF6E9C22E}" type="slidenum">
              <a:rPr lang="en-US" smtClean="0"/>
              <a:t>7</a:t>
            </a:fld>
            <a:endParaRPr lang="en-US"/>
          </a:p>
        </p:txBody>
      </p:sp>
    </p:spTree>
    <p:extLst>
      <p:ext uri="{BB962C8B-B14F-4D97-AF65-F5344CB8AC3E}">
        <p14:creationId xmlns:p14="http://schemas.microsoft.com/office/powerpoint/2010/main" val="1815635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t>
            </a:r>
            <a:r>
              <a:rPr lang="en-US" b="1" dirty="0"/>
              <a:t>Standards of Conduct</a:t>
            </a:r>
            <a:r>
              <a:rPr lang="en-US" dirty="0"/>
              <a:t>:  We currently have a standard of conduct for employees which addresses conduct when engaged in a procurement, conflicts of interests and gifts, etc. I believe we are also in the process of creating a standards of conduct for Suppliers which Rosey can address. </a:t>
            </a:r>
          </a:p>
          <a:p>
            <a:endParaRPr lang="en-US" dirty="0"/>
          </a:p>
          <a:p>
            <a:r>
              <a:rPr lang="en-US" dirty="0"/>
              <a:t>#4</a:t>
            </a:r>
            <a:r>
              <a:rPr lang="en-US" b="1" dirty="0"/>
              <a:t>. Conflict of Interest</a:t>
            </a:r>
            <a:r>
              <a:rPr lang="en-US" dirty="0"/>
              <a:t>: The University’s “staff” Conflict of Interest  Policy should be in compliance with UG Procurement Standards. University employees, officers, and agents are directed to review the policy and self-identify conflicts in writing before participating in the selection, award, or administration of a contract.  Whenever we do a solicitation we get suppliers to certify there is no conflict and also our PO T&amp;C’s address conflict of interest. </a:t>
            </a:r>
          </a:p>
          <a:p>
            <a:endParaRPr lang="en-US" dirty="0"/>
          </a:p>
          <a:p>
            <a:r>
              <a:rPr lang="en-US" dirty="0"/>
              <a:t>#5</a:t>
            </a:r>
            <a:r>
              <a:rPr lang="en-US" b="1" dirty="0"/>
              <a:t>. Gifts: </a:t>
            </a:r>
            <a:r>
              <a:rPr lang="en-US" dirty="0"/>
              <a:t>Same with Gifts, the policy for employee conflicts of interest also addresses gifts as well.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42CD6D7-A6D0-4FAC-B17A-C15FF6E9C22E}" type="slidenum">
              <a:rPr lang="en-US" smtClean="0"/>
              <a:t>8</a:t>
            </a:fld>
            <a:endParaRPr lang="en-US"/>
          </a:p>
        </p:txBody>
      </p:sp>
    </p:spTree>
    <p:extLst>
      <p:ext uri="{BB962C8B-B14F-4D97-AF65-F5344CB8AC3E}">
        <p14:creationId xmlns:p14="http://schemas.microsoft.com/office/powerpoint/2010/main" val="381509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just wanted to mention that as part of UG, Conflict of Interest requires increased disclosure of documentation for potential committee members. </a:t>
            </a:r>
          </a:p>
          <a:p>
            <a:endParaRPr lang="en-US" dirty="0"/>
          </a:p>
          <a:p>
            <a:r>
              <a:rPr lang="en-US" dirty="0"/>
              <a:t>Currently for ITN’s we obtain committee member certifications to ensure there are no conflicts of Interest, However, sole source justifications may require further evidence or statements assuring that no financial relationship exists with potential suppliers when federally funded. With UG they want to make sure there isn’t any individual or “</a:t>
            </a:r>
            <a:r>
              <a:rPr lang="en-US" u="sng" dirty="0"/>
              <a:t>organizational” </a:t>
            </a:r>
            <a:r>
              <a:rPr lang="en-US" dirty="0"/>
              <a:t>conflicts of interest. </a:t>
            </a:r>
          </a:p>
        </p:txBody>
      </p:sp>
      <p:sp>
        <p:nvSpPr>
          <p:cNvPr id="4" name="Slide Number Placeholder 3"/>
          <p:cNvSpPr>
            <a:spLocks noGrp="1"/>
          </p:cNvSpPr>
          <p:nvPr>
            <p:ph type="sldNum" sz="quarter" idx="5"/>
          </p:nvPr>
        </p:nvSpPr>
        <p:spPr/>
        <p:txBody>
          <a:bodyPr/>
          <a:lstStyle/>
          <a:p>
            <a:fld id="{042CD6D7-A6D0-4FAC-B17A-C15FF6E9C22E}" type="slidenum">
              <a:rPr lang="en-US" smtClean="0"/>
              <a:t>9</a:t>
            </a:fld>
            <a:endParaRPr lang="en-US"/>
          </a:p>
        </p:txBody>
      </p:sp>
    </p:spTree>
    <p:extLst>
      <p:ext uri="{BB962C8B-B14F-4D97-AF65-F5344CB8AC3E}">
        <p14:creationId xmlns:p14="http://schemas.microsoft.com/office/powerpoint/2010/main" val="4271884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4459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a:off x="0" y="6339600"/>
            <a:ext cx="12192000" cy="5184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14478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895601"/>
            <a:ext cx="10972800" cy="3124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flipV="1">
            <a:off x="0" y="6261028"/>
            <a:ext cx="12192000" cy="63575"/>
          </a:xfrm>
          <a:prstGeom prst="rect">
            <a:avLst/>
          </a:prstGeom>
          <a:solidFill>
            <a:srgbClr val="782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flipV="1">
            <a:off x="0" y="6179170"/>
            <a:ext cx="12192000" cy="69933"/>
          </a:xfrm>
          <a:prstGeom prst="rect">
            <a:avLst/>
          </a:prstGeom>
          <a:solidFill>
            <a:srgbClr val="CEB8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TextBox 20"/>
          <p:cNvSpPr txBox="1"/>
          <p:nvPr userDrawn="1"/>
        </p:nvSpPr>
        <p:spPr>
          <a:xfrm>
            <a:off x="10627222" y="6458840"/>
            <a:ext cx="1007113" cy="276999"/>
          </a:xfrm>
          <a:prstGeom prst="rect">
            <a:avLst/>
          </a:prstGeom>
          <a:noFill/>
        </p:spPr>
        <p:txBody>
          <a:bodyPr wrap="square" rtlCol="0">
            <a:spAutoFit/>
          </a:bodyPr>
          <a:lstStyle/>
          <a:p>
            <a:r>
              <a:rPr lang="en-US" sz="1200" kern="1200" dirty="0">
                <a:solidFill>
                  <a:srgbClr val="2C2A29"/>
                </a:solidFill>
                <a:latin typeface="Arial" panose="020B0604020202020204" pitchFamily="34" charset="0"/>
                <a:ea typeface="+mn-ea"/>
                <a:cs typeface="Arial" panose="020B0604020202020204" pitchFamily="34" charset="0"/>
              </a:rPr>
              <a:t>Slide </a:t>
            </a:r>
            <a:fld id="{EF80C7B3-50C1-40A2-9411-E5A41289B86D}" type="slidenum">
              <a:rPr lang="en-US" sz="1200" kern="1200" smtClean="0">
                <a:solidFill>
                  <a:srgbClr val="2C2A29"/>
                </a:solidFill>
                <a:latin typeface="Arial" panose="020B0604020202020204" pitchFamily="34" charset="0"/>
                <a:ea typeface="+mn-ea"/>
                <a:cs typeface="Arial" panose="020B0604020202020204" pitchFamily="34" charset="0"/>
              </a:rPr>
              <a:t>‹#›</a:t>
            </a:fld>
            <a:endParaRPr lang="en-US" sz="1200" kern="1200" dirty="0">
              <a:solidFill>
                <a:srgbClr val="2C2A29"/>
              </a:solidFill>
              <a:latin typeface="Arial" panose="020B0604020202020204" pitchFamily="34" charset="0"/>
              <a:ea typeface="+mn-ea"/>
              <a:cs typeface="Arial" panose="020B0604020202020204" pitchFamily="34" charset="0"/>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36001" y="76200"/>
            <a:ext cx="3596697" cy="557582"/>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27600" y="6340152"/>
            <a:ext cx="2336800" cy="456845"/>
          </a:xfrm>
          <a:prstGeom prst="rect">
            <a:avLst/>
          </a:prstGeom>
        </p:spPr>
      </p:pic>
    </p:spTree>
    <p:extLst>
      <p:ext uri="{BB962C8B-B14F-4D97-AF65-F5344CB8AC3E}">
        <p14:creationId xmlns:p14="http://schemas.microsoft.com/office/powerpoint/2010/main" val="2484942841"/>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914400" rtl="0" eaLnBrk="1" latinLnBrk="0" hangingPunct="1">
        <a:spcBef>
          <a:spcPct val="0"/>
        </a:spcBef>
        <a:buNone/>
        <a:defRPr sz="4400" kern="1200">
          <a:solidFill>
            <a:srgbClr val="2C2A2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2C2A29"/>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2C2A2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2C2A2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2C2A2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2C2A2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fr.gov/cgi-bin/text-idx?SID=956b5e913f2dd41cc9ec031c4cfab670&amp;mc=true&amp;node=ap2.1.200_1521.ii&amp;rgn=div9"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www.ecfr.gov/cgi-bin/ECFR?page=brow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0A65-F80D-4B44-93B3-11FAAAA72AB5}"/>
              </a:ext>
            </a:extLst>
          </p:cNvPr>
          <p:cNvSpPr>
            <a:spLocks noGrp="1"/>
          </p:cNvSpPr>
          <p:nvPr>
            <p:ph type="title"/>
          </p:nvPr>
        </p:nvSpPr>
        <p:spPr/>
        <p:txBody>
          <a:bodyPr>
            <a:normAutofit fontScale="90000"/>
          </a:bodyPr>
          <a:lstStyle/>
          <a:p>
            <a:r>
              <a:rPr lang="en-US" dirty="0">
                <a:solidFill>
                  <a:srgbClr val="862633"/>
                </a:solidFill>
              </a:rPr>
              <a:t>Uniform Guidance – Procurement of Goods or Services with Federal Grant Funding</a:t>
            </a:r>
          </a:p>
        </p:txBody>
      </p:sp>
    </p:spTree>
    <p:extLst>
      <p:ext uri="{BB962C8B-B14F-4D97-AF65-F5344CB8AC3E}">
        <p14:creationId xmlns:p14="http://schemas.microsoft.com/office/powerpoint/2010/main" val="558176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AB33-3F13-4D06-832F-CF4BE8C438EA}"/>
              </a:ext>
            </a:extLst>
          </p:cNvPr>
          <p:cNvSpPr>
            <a:spLocks noGrp="1"/>
          </p:cNvSpPr>
          <p:nvPr>
            <p:ph type="title"/>
          </p:nvPr>
        </p:nvSpPr>
        <p:spPr>
          <a:xfrm>
            <a:off x="609600" y="667820"/>
            <a:ext cx="10972800" cy="1027416"/>
          </a:xfrm>
        </p:spPr>
        <p:txBody>
          <a:bodyPr/>
          <a:lstStyle/>
          <a:p>
            <a:r>
              <a:rPr lang="en-US" dirty="0">
                <a:solidFill>
                  <a:schemeClr val="accent2">
                    <a:lumMod val="75000"/>
                  </a:schemeClr>
                </a:solidFill>
              </a:rPr>
              <a:t>General UG Procurement Standards</a:t>
            </a:r>
          </a:p>
        </p:txBody>
      </p:sp>
      <p:pic>
        <p:nvPicPr>
          <p:cNvPr id="4" name="Content Placeholder 3">
            <a:extLst>
              <a:ext uri="{FF2B5EF4-FFF2-40B4-BE49-F238E27FC236}">
                <a16:creationId xmlns:a16="http://schemas.microsoft.com/office/drawing/2014/main" id="{3EDAA77C-37F1-47F8-9842-6B94564BBD1C}"/>
              </a:ext>
            </a:extLst>
          </p:cNvPr>
          <p:cNvPicPr>
            <a:picLocks noGrp="1" noChangeAspect="1"/>
          </p:cNvPicPr>
          <p:nvPr>
            <p:ph idx="1"/>
          </p:nvPr>
        </p:nvPicPr>
        <p:blipFill>
          <a:blip r:embed="rId3"/>
          <a:stretch>
            <a:fillRect/>
          </a:stretch>
        </p:blipFill>
        <p:spPr>
          <a:xfrm>
            <a:off x="1613043" y="1870075"/>
            <a:ext cx="9236467" cy="4149725"/>
          </a:xfrm>
          <a:prstGeom prst="rect">
            <a:avLst/>
          </a:prstGeom>
        </p:spPr>
      </p:pic>
    </p:spTree>
    <p:extLst>
      <p:ext uri="{BB962C8B-B14F-4D97-AF65-F5344CB8AC3E}">
        <p14:creationId xmlns:p14="http://schemas.microsoft.com/office/powerpoint/2010/main" val="2858342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BC336-B8E4-4231-8703-18F86AB156B0}"/>
              </a:ext>
            </a:extLst>
          </p:cNvPr>
          <p:cNvSpPr>
            <a:spLocks noGrp="1"/>
          </p:cNvSpPr>
          <p:nvPr>
            <p:ph type="title"/>
          </p:nvPr>
        </p:nvSpPr>
        <p:spPr>
          <a:xfrm>
            <a:off x="609600" y="666750"/>
            <a:ext cx="10972800" cy="1143000"/>
          </a:xfrm>
        </p:spPr>
        <p:txBody>
          <a:bodyPr/>
          <a:lstStyle/>
          <a:p>
            <a:r>
              <a:rPr lang="en-US" dirty="0">
                <a:solidFill>
                  <a:schemeClr val="accent2">
                    <a:lumMod val="75000"/>
                  </a:schemeClr>
                </a:solidFill>
              </a:rPr>
              <a:t>General UG Procurement Standards</a:t>
            </a:r>
          </a:p>
        </p:txBody>
      </p:sp>
      <p:pic>
        <p:nvPicPr>
          <p:cNvPr id="4" name="Content Placeholder 3">
            <a:extLst>
              <a:ext uri="{FF2B5EF4-FFF2-40B4-BE49-F238E27FC236}">
                <a16:creationId xmlns:a16="http://schemas.microsoft.com/office/drawing/2014/main" id="{9ECBC9D5-2857-49A0-B298-9566386B15BB}"/>
              </a:ext>
            </a:extLst>
          </p:cNvPr>
          <p:cNvPicPr>
            <a:picLocks noGrp="1" noChangeAspect="1"/>
          </p:cNvPicPr>
          <p:nvPr>
            <p:ph idx="1"/>
          </p:nvPr>
        </p:nvPicPr>
        <p:blipFill>
          <a:blip r:embed="rId3"/>
          <a:stretch>
            <a:fillRect/>
          </a:stretch>
        </p:blipFill>
        <p:spPr>
          <a:xfrm>
            <a:off x="1623318" y="1809750"/>
            <a:ext cx="8979612" cy="4210050"/>
          </a:xfrm>
          <a:prstGeom prst="rect">
            <a:avLst/>
          </a:prstGeom>
        </p:spPr>
      </p:pic>
    </p:spTree>
    <p:extLst>
      <p:ext uri="{BB962C8B-B14F-4D97-AF65-F5344CB8AC3E}">
        <p14:creationId xmlns:p14="http://schemas.microsoft.com/office/powerpoint/2010/main" val="3292635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B2F3-26C3-4471-9E97-B67D795DCEC4}"/>
              </a:ext>
            </a:extLst>
          </p:cNvPr>
          <p:cNvSpPr>
            <a:spLocks noGrp="1"/>
          </p:cNvSpPr>
          <p:nvPr>
            <p:ph type="title"/>
          </p:nvPr>
        </p:nvSpPr>
        <p:spPr>
          <a:xfrm>
            <a:off x="609600" y="719191"/>
            <a:ext cx="10972800" cy="1232899"/>
          </a:xfrm>
        </p:spPr>
        <p:txBody>
          <a:bodyPr/>
          <a:lstStyle/>
          <a:p>
            <a:r>
              <a:rPr lang="en-US" dirty="0">
                <a:solidFill>
                  <a:schemeClr val="accent2">
                    <a:lumMod val="75000"/>
                  </a:schemeClr>
                </a:solidFill>
              </a:rPr>
              <a:t>General UG Procurement Standards</a:t>
            </a:r>
          </a:p>
        </p:txBody>
      </p:sp>
      <p:pic>
        <p:nvPicPr>
          <p:cNvPr id="4" name="Content Placeholder 3">
            <a:extLst>
              <a:ext uri="{FF2B5EF4-FFF2-40B4-BE49-F238E27FC236}">
                <a16:creationId xmlns:a16="http://schemas.microsoft.com/office/drawing/2014/main" id="{45387AFC-3C27-4655-B4BE-910D84722B8C}"/>
              </a:ext>
            </a:extLst>
          </p:cNvPr>
          <p:cNvPicPr>
            <a:picLocks noGrp="1" noChangeAspect="1"/>
          </p:cNvPicPr>
          <p:nvPr>
            <p:ph idx="1"/>
          </p:nvPr>
        </p:nvPicPr>
        <p:blipFill>
          <a:blip r:embed="rId3"/>
          <a:stretch>
            <a:fillRect/>
          </a:stretch>
        </p:blipFill>
        <p:spPr>
          <a:xfrm>
            <a:off x="1171255" y="1952625"/>
            <a:ext cx="9780998" cy="4067175"/>
          </a:xfrm>
          <a:prstGeom prst="rect">
            <a:avLst/>
          </a:prstGeom>
        </p:spPr>
      </p:pic>
    </p:spTree>
    <p:extLst>
      <p:ext uri="{BB962C8B-B14F-4D97-AF65-F5344CB8AC3E}">
        <p14:creationId xmlns:p14="http://schemas.microsoft.com/office/powerpoint/2010/main" val="1403849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823E1-A8A7-4DB1-AA10-B1BCC2E31320}"/>
              </a:ext>
            </a:extLst>
          </p:cNvPr>
          <p:cNvSpPr>
            <a:spLocks noGrp="1"/>
          </p:cNvSpPr>
          <p:nvPr>
            <p:ph type="title"/>
          </p:nvPr>
        </p:nvSpPr>
        <p:spPr>
          <a:xfrm>
            <a:off x="609600" y="838201"/>
            <a:ext cx="10972800" cy="1149625"/>
          </a:xfrm>
        </p:spPr>
        <p:txBody>
          <a:bodyPr/>
          <a:lstStyle/>
          <a:p>
            <a:r>
              <a:rPr lang="en-US" dirty="0">
                <a:solidFill>
                  <a:schemeClr val="accent2">
                    <a:lumMod val="75000"/>
                  </a:schemeClr>
                </a:solidFill>
              </a:rPr>
              <a:t>Contract Provisions</a:t>
            </a:r>
          </a:p>
        </p:txBody>
      </p:sp>
      <p:pic>
        <p:nvPicPr>
          <p:cNvPr id="4" name="Content Placeholder 3">
            <a:extLst>
              <a:ext uri="{FF2B5EF4-FFF2-40B4-BE49-F238E27FC236}">
                <a16:creationId xmlns:a16="http://schemas.microsoft.com/office/drawing/2014/main" id="{D9764073-E44C-495A-B6C4-56D19E5065A0}"/>
              </a:ext>
            </a:extLst>
          </p:cNvPr>
          <p:cNvPicPr>
            <a:picLocks noGrp="1" noChangeAspect="1"/>
          </p:cNvPicPr>
          <p:nvPr>
            <p:ph idx="1"/>
          </p:nvPr>
        </p:nvPicPr>
        <p:blipFill>
          <a:blip r:embed="rId3"/>
          <a:stretch>
            <a:fillRect/>
          </a:stretch>
        </p:blipFill>
        <p:spPr>
          <a:xfrm>
            <a:off x="2802835" y="1689652"/>
            <a:ext cx="6380921" cy="4330147"/>
          </a:xfrm>
          <a:prstGeom prst="rect">
            <a:avLst/>
          </a:prstGeom>
        </p:spPr>
      </p:pic>
    </p:spTree>
    <p:extLst>
      <p:ext uri="{BB962C8B-B14F-4D97-AF65-F5344CB8AC3E}">
        <p14:creationId xmlns:p14="http://schemas.microsoft.com/office/powerpoint/2010/main" val="91306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5C573F-2C83-41F3-A4E6-7AF3B1FB5D12}"/>
              </a:ext>
            </a:extLst>
          </p:cNvPr>
          <p:cNvSpPr>
            <a:spLocks noGrp="1"/>
          </p:cNvSpPr>
          <p:nvPr>
            <p:ph type="title"/>
          </p:nvPr>
        </p:nvSpPr>
        <p:spPr>
          <a:xfrm>
            <a:off x="609600" y="838199"/>
            <a:ext cx="10972800" cy="1314451"/>
          </a:xfrm>
        </p:spPr>
        <p:txBody>
          <a:bodyPr>
            <a:normAutofit/>
          </a:bodyPr>
          <a:lstStyle/>
          <a:p>
            <a:r>
              <a:rPr lang="en-US" dirty="0">
                <a:solidFill>
                  <a:schemeClr val="accent2">
                    <a:lumMod val="75000"/>
                  </a:schemeClr>
                </a:solidFill>
              </a:rPr>
              <a:t>UG Contract Provisions:</a:t>
            </a:r>
          </a:p>
        </p:txBody>
      </p:sp>
      <p:sp>
        <p:nvSpPr>
          <p:cNvPr id="4" name="Content Placeholder 3">
            <a:extLst>
              <a:ext uri="{FF2B5EF4-FFF2-40B4-BE49-F238E27FC236}">
                <a16:creationId xmlns:a16="http://schemas.microsoft.com/office/drawing/2014/main" id="{1F797148-DB93-4EAD-AAE6-6D86471F9FCE}"/>
              </a:ext>
            </a:extLst>
          </p:cNvPr>
          <p:cNvSpPr>
            <a:spLocks noGrp="1"/>
          </p:cNvSpPr>
          <p:nvPr>
            <p:ph idx="1"/>
          </p:nvPr>
        </p:nvSpPr>
        <p:spPr>
          <a:xfrm>
            <a:off x="609600" y="2495550"/>
            <a:ext cx="10972800" cy="3524251"/>
          </a:xfrm>
        </p:spPr>
        <p:txBody>
          <a:bodyPr/>
          <a:lstStyle/>
          <a:p>
            <a:r>
              <a:rPr lang="en-US" dirty="0"/>
              <a:t>Contracts must contain certain “boilerplate” provisions</a:t>
            </a:r>
          </a:p>
          <a:p>
            <a:r>
              <a:rPr lang="en-US" dirty="0"/>
              <a:t>Must have provisions in writing in some form</a:t>
            </a:r>
          </a:p>
          <a:p>
            <a:r>
              <a:rPr lang="en-US" dirty="0"/>
              <a:t>Requirements vary depending on cost of the contract</a:t>
            </a:r>
          </a:p>
          <a:p>
            <a:r>
              <a:rPr lang="en-US" dirty="0"/>
              <a:t>Can include in standard T&amp;Cs</a:t>
            </a:r>
          </a:p>
          <a:p>
            <a:r>
              <a:rPr lang="en-US" dirty="0"/>
              <a:t>Can include in bid specs for suppliers to certify contract when submitting bids</a:t>
            </a:r>
          </a:p>
          <a:p>
            <a:endParaRPr lang="en-US" dirty="0"/>
          </a:p>
        </p:txBody>
      </p:sp>
      <p:pic>
        <p:nvPicPr>
          <p:cNvPr id="2" name="Picture 1">
            <a:extLst>
              <a:ext uri="{FF2B5EF4-FFF2-40B4-BE49-F238E27FC236}">
                <a16:creationId xmlns:a16="http://schemas.microsoft.com/office/drawing/2014/main" id="{18FA8E96-17E4-45E8-B3C6-9C92F20D4C17}"/>
              </a:ext>
            </a:extLst>
          </p:cNvPr>
          <p:cNvPicPr>
            <a:picLocks noChangeAspect="1"/>
          </p:cNvPicPr>
          <p:nvPr/>
        </p:nvPicPr>
        <p:blipFill>
          <a:blip r:embed="rId3"/>
          <a:stretch>
            <a:fillRect/>
          </a:stretch>
        </p:blipFill>
        <p:spPr>
          <a:xfrm>
            <a:off x="9528646" y="750013"/>
            <a:ext cx="2329246" cy="1520576"/>
          </a:xfrm>
          <a:prstGeom prst="rect">
            <a:avLst/>
          </a:prstGeom>
        </p:spPr>
      </p:pic>
    </p:spTree>
    <p:extLst>
      <p:ext uri="{BB962C8B-B14F-4D97-AF65-F5344CB8AC3E}">
        <p14:creationId xmlns:p14="http://schemas.microsoft.com/office/powerpoint/2010/main" val="4006042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EE8FA-4C2F-4267-9263-6209B419A9DC}"/>
              </a:ext>
            </a:extLst>
          </p:cNvPr>
          <p:cNvSpPr>
            <a:spLocks noGrp="1"/>
          </p:cNvSpPr>
          <p:nvPr>
            <p:ph type="title"/>
          </p:nvPr>
        </p:nvSpPr>
        <p:spPr>
          <a:xfrm>
            <a:off x="609600" y="685800"/>
            <a:ext cx="10972800" cy="1238250"/>
          </a:xfrm>
        </p:spPr>
        <p:txBody>
          <a:bodyPr/>
          <a:lstStyle/>
          <a:p>
            <a:r>
              <a:rPr lang="en-US" dirty="0">
                <a:solidFill>
                  <a:schemeClr val="accent2">
                    <a:lumMod val="75000"/>
                  </a:schemeClr>
                </a:solidFill>
              </a:rPr>
              <a:t>Contract Provisions Cont.</a:t>
            </a:r>
          </a:p>
        </p:txBody>
      </p:sp>
      <p:sp>
        <p:nvSpPr>
          <p:cNvPr id="3" name="Content Placeholder 2">
            <a:extLst>
              <a:ext uri="{FF2B5EF4-FFF2-40B4-BE49-F238E27FC236}">
                <a16:creationId xmlns:a16="http://schemas.microsoft.com/office/drawing/2014/main" id="{B589226F-436C-4415-AA31-8D09EF9F2969}"/>
              </a:ext>
            </a:extLst>
          </p:cNvPr>
          <p:cNvSpPr>
            <a:spLocks noGrp="1"/>
          </p:cNvSpPr>
          <p:nvPr>
            <p:ph idx="1"/>
          </p:nvPr>
        </p:nvSpPr>
        <p:spPr>
          <a:xfrm>
            <a:off x="609600" y="1790700"/>
            <a:ext cx="10972800" cy="4229101"/>
          </a:xfrm>
        </p:spPr>
        <p:txBody>
          <a:bodyPr/>
          <a:lstStyle/>
          <a:p>
            <a:pPr marL="0" indent="0">
              <a:buNone/>
            </a:pPr>
            <a:r>
              <a:rPr lang="en-US" u="sng" dirty="0"/>
              <a:t>Others:</a:t>
            </a:r>
          </a:p>
          <a:p>
            <a:pPr marL="514350" indent="-514350">
              <a:buAutoNum type="arabicPeriod"/>
            </a:pPr>
            <a:r>
              <a:rPr lang="en-US" dirty="0"/>
              <a:t>Changes and modifications to contract</a:t>
            </a:r>
          </a:p>
          <a:p>
            <a:pPr marL="514350" indent="-514350">
              <a:buAutoNum type="arabicPeriod"/>
            </a:pPr>
            <a:r>
              <a:rPr lang="en-US" dirty="0"/>
              <a:t>Access to records</a:t>
            </a:r>
          </a:p>
          <a:p>
            <a:pPr marL="514350" indent="-514350">
              <a:buAutoNum type="arabicPeriod"/>
            </a:pPr>
            <a:r>
              <a:rPr lang="en-US" dirty="0"/>
              <a:t>Compliance with federal law, regulations, and executive orders</a:t>
            </a:r>
          </a:p>
          <a:p>
            <a:pPr marL="514350" indent="-514350">
              <a:buAutoNum type="arabicPeriod"/>
            </a:pPr>
            <a:r>
              <a:rPr lang="en-US" dirty="0"/>
              <a:t>Federal government hold-harmless</a:t>
            </a:r>
          </a:p>
          <a:p>
            <a:pPr marL="514350" indent="-514350">
              <a:buAutoNum type="arabicPeriod"/>
            </a:pPr>
            <a:r>
              <a:rPr lang="en-US" dirty="0"/>
              <a:t>Fraud and False Statements</a:t>
            </a:r>
          </a:p>
        </p:txBody>
      </p:sp>
    </p:spTree>
    <p:extLst>
      <p:ext uri="{BB962C8B-B14F-4D97-AF65-F5344CB8AC3E}">
        <p14:creationId xmlns:p14="http://schemas.microsoft.com/office/powerpoint/2010/main" val="278571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1ED1-60FB-44F1-999B-50C4BD28D08D}"/>
              </a:ext>
            </a:extLst>
          </p:cNvPr>
          <p:cNvSpPr>
            <a:spLocks noGrp="1"/>
          </p:cNvSpPr>
          <p:nvPr>
            <p:ph type="title"/>
          </p:nvPr>
        </p:nvSpPr>
        <p:spPr>
          <a:xfrm>
            <a:off x="609600" y="739738"/>
            <a:ext cx="10972800" cy="667821"/>
          </a:xfrm>
        </p:spPr>
        <p:txBody>
          <a:bodyPr>
            <a:normAutofit fontScale="90000"/>
          </a:bodyPr>
          <a:lstStyle/>
          <a:p>
            <a:r>
              <a:rPr lang="en-US" dirty="0">
                <a:solidFill>
                  <a:schemeClr val="accent2">
                    <a:lumMod val="75000"/>
                  </a:schemeClr>
                </a:solidFill>
              </a:rPr>
              <a:t>UG Requires Contract Provisions On:</a:t>
            </a:r>
          </a:p>
        </p:txBody>
      </p:sp>
      <p:sp>
        <p:nvSpPr>
          <p:cNvPr id="3" name="Content Placeholder 2">
            <a:extLst>
              <a:ext uri="{FF2B5EF4-FFF2-40B4-BE49-F238E27FC236}">
                <a16:creationId xmlns:a16="http://schemas.microsoft.com/office/drawing/2014/main" id="{72A03D26-E81C-4500-A1D2-95DDF5C1A421}"/>
              </a:ext>
            </a:extLst>
          </p:cNvPr>
          <p:cNvSpPr>
            <a:spLocks noGrp="1"/>
          </p:cNvSpPr>
          <p:nvPr>
            <p:ph idx="1"/>
          </p:nvPr>
        </p:nvSpPr>
        <p:spPr>
          <a:xfrm>
            <a:off x="609600" y="1619250"/>
            <a:ext cx="10972800" cy="4400551"/>
          </a:xfrm>
        </p:spPr>
        <p:txBody>
          <a:bodyPr>
            <a:normAutofit fontScale="92500" lnSpcReduction="20000"/>
          </a:bodyPr>
          <a:lstStyle/>
          <a:p>
            <a:pPr marL="514350" indent="-514350">
              <a:buAutoNum type="arabicPeriod"/>
            </a:pPr>
            <a:r>
              <a:rPr lang="en-US" dirty="0"/>
              <a:t>Remedies for breach</a:t>
            </a:r>
          </a:p>
          <a:p>
            <a:pPr marL="0" indent="0">
              <a:buNone/>
            </a:pPr>
            <a:endParaRPr lang="en-US" dirty="0"/>
          </a:p>
          <a:p>
            <a:pPr marL="0" indent="0">
              <a:buNone/>
            </a:pPr>
            <a:r>
              <a:rPr lang="en-US" dirty="0"/>
              <a:t>2. Termination for cause and convenience</a:t>
            </a:r>
          </a:p>
          <a:p>
            <a:pPr marL="0" indent="0">
              <a:buNone/>
            </a:pPr>
            <a:endParaRPr lang="en-US" dirty="0"/>
          </a:p>
          <a:p>
            <a:pPr marL="0" indent="0">
              <a:buNone/>
            </a:pPr>
            <a:r>
              <a:rPr lang="en-US" dirty="0"/>
              <a:t>3. EEO</a:t>
            </a:r>
          </a:p>
          <a:p>
            <a:pPr marL="0" indent="0">
              <a:buNone/>
            </a:pPr>
            <a:endParaRPr lang="en-US" dirty="0"/>
          </a:p>
          <a:p>
            <a:pPr marL="0" indent="0">
              <a:buNone/>
            </a:pPr>
            <a:r>
              <a:rPr lang="en-US" dirty="0"/>
              <a:t>4. Bacon-Davis wage requirements</a:t>
            </a:r>
          </a:p>
          <a:p>
            <a:pPr marL="0" indent="0">
              <a:buNone/>
            </a:pPr>
            <a:endParaRPr lang="en-US" dirty="0"/>
          </a:p>
          <a:p>
            <a:pPr marL="0" indent="0">
              <a:buNone/>
            </a:pPr>
            <a:r>
              <a:rPr lang="en-US" dirty="0"/>
              <a:t>5. Work Hours and Safety Standards</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05169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71F47-AFA3-4770-B862-BD9B28F8B435}"/>
              </a:ext>
            </a:extLst>
          </p:cNvPr>
          <p:cNvSpPr>
            <a:spLocks noGrp="1"/>
          </p:cNvSpPr>
          <p:nvPr>
            <p:ph type="title"/>
          </p:nvPr>
        </p:nvSpPr>
        <p:spPr>
          <a:xfrm>
            <a:off x="609600" y="606176"/>
            <a:ext cx="10972800" cy="760288"/>
          </a:xfrm>
        </p:spPr>
        <p:txBody>
          <a:bodyPr>
            <a:normAutofit fontScale="90000"/>
          </a:bodyPr>
          <a:lstStyle/>
          <a:p>
            <a:r>
              <a:rPr lang="en-US" dirty="0">
                <a:solidFill>
                  <a:schemeClr val="accent2">
                    <a:lumMod val="75000"/>
                  </a:schemeClr>
                </a:solidFill>
              </a:rPr>
              <a:t>UG Requires Contract Provisions On:</a:t>
            </a:r>
          </a:p>
        </p:txBody>
      </p:sp>
      <p:sp>
        <p:nvSpPr>
          <p:cNvPr id="3" name="Content Placeholder 2">
            <a:extLst>
              <a:ext uri="{FF2B5EF4-FFF2-40B4-BE49-F238E27FC236}">
                <a16:creationId xmlns:a16="http://schemas.microsoft.com/office/drawing/2014/main" id="{D11E251A-2665-43DF-A132-2D6530BCDC30}"/>
              </a:ext>
            </a:extLst>
          </p:cNvPr>
          <p:cNvSpPr>
            <a:spLocks noGrp="1"/>
          </p:cNvSpPr>
          <p:nvPr>
            <p:ph idx="1"/>
          </p:nvPr>
        </p:nvSpPr>
        <p:spPr>
          <a:xfrm>
            <a:off x="609600" y="1582220"/>
            <a:ext cx="10972800" cy="4437581"/>
          </a:xfrm>
        </p:spPr>
        <p:txBody>
          <a:bodyPr>
            <a:normAutofit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a:t>6.</a:t>
            </a:r>
            <a:r>
              <a:rPr lang="en-US" dirty="0"/>
              <a:t> </a:t>
            </a:r>
            <a:r>
              <a:rPr kumimoji="0" lang="en-US" sz="2700" b="0" i="0" u="none" strike="noStrike" kern="1200" cap="none" spc="0" normalizeH="0" baseline="0" noProof="0" dirty="0">
                <a:ln>
                  <a:noFill/>
                </a:ln>
                <a:solidFill>
                  <a:srgbClr val="2C2A29"/>
                </a:solidFill>
                <a:effectLst/>
                <a:uLnTx/>
                <a:uFillTx/>
                <a:latin typeface="Arial" panose="020B0604020202020204" pitchFamily="34" charset="0"/>
                <a:ea typeface="+mn-ea"/>
                <a:cs typeface="Arial" panose="020B0604020202020204" pitchFamily="34" charset="0"/>
              </a:rPr>
              <a:t>Clean Air Act and Federal Water Pollution Control Act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a:ln>
                <a:noFill/>
              </a:ln>
              <a:solidFill>
                <a:srgbClr val="2C2A2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700" b="0" i="0" u="none" strike="noStrike" kern="1200" cap="none" spc="0" normalizeH="0" baseline="0" noProof="0" dirty="0">
                <a:ln>
                  <a:noFill/>
                </a:ln>
                <a:solidFill>
                  <a:srgbClr val="2C2A29"/>
                </a:solidFill>
                <a:effectLst/>
                <a:uLnTx/>
                <a:uFillTx/>
                <a:latin typeface="Arial" panose="020B0604020202020204" pitchFamily="34" charset="0"/>
                <a:ea typeface="+mn-ea"/>
                <a:cs typeface="Arial" panose="020B0604020202020204" pitchFamily="34" charset="0"/>
              </a:rPr>
              <a:t>7. Debarment and Suspension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a:ln>
                <a:noFill/>
              </a:ln>
              <a:solidFill>
                <a:srgbClr val="2C2A2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700" b="0" i="0" u="none" strike="noStrike" kern="1200" cap="none" spc="0" normalizeH="0" baseline="0" noProof="0" dirty="0">
                <a:ln>
                  <a:noFill/>
                </a:ln>
                <a:solidFill>
                  <a:srgbClr val="2C2A29"/>
                </a:solidFill>
                <a:effectLst/>
                <a:uLnTx/>
                <a:uFillTx/>
                <a:latin typeface="Arial" panose="020B0604020202020204" pitchFamily="34" charset="0"/>
                <a:ea typeface="+mn-ea"/>
                <a:cs typeface="Arial" panose="020B0604020202020204" pitchFamily="34" charset="0"/>
              </a:rPr>
              <a:t>8. Byrd Anti-Lobbying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a:ln>
                <a:noFill/>
              </a:ln>
              <a:solidFill>
                <a:srgbClr val="2C2A2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700" b="0" i="0" u="none" strike="noStrike" kern="1200" cap="none" spc="0" normalizeH="0" baseline="0" noProof="0" dirty="0">
                <a:ln>
                  <a:noFill/>
                </a:ln>
                <a:solidFill>
                  <a:srgbClr val="2C2A29"/>
                </a:solidFill>
                <a:effectLst/>
                <a:uLnTx/>
                <a:uFillTx/>
                <a:latin typeface="Arial" panose="020B0604020202020204" pitchFamily="34" charset="0"/>
                <a:ea typeface="+mn-ea"/>
                <a:cs typeface="Arial" panose="020B0604020202020204" pitchFamily="34" charset="0"/>
              </a:rPr>
              <a:t>9. Recovered Materials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a:ln>
                <a:noFill/>
              </a:ln>
              <a:solidFill>
                <a:srgbClr val="2C2A2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700" b="0" i="0" u="none" strike="noStrike" kern="1200" cap="none" spc="0" normalizeH="0" baseline="0" noProof="0" dirty="0">
                <a:ln>
                  <a:noFill/>
                </a:ln>
                <a:solidFill>
                  <a:srgbClr val="2C2A29"/>
                </a:solidFill>
                <a:effectLst/>
                <a:uLnTx/>
                <a:uFillTx/>
                <a:latin typeface="Arial" panose="020B0604020202020204" pitchFamily="34" charset="0"/>
                <a:ea typeface="+mn-ea"/>
                <a:cs typeface="Arial" panose="020B0604020202020204" pitchFamily="34" charset="0"/>
              </a:rPr>
              <a:t>10. Rights to Inventions Made Under a Contract or Agreement</a:t>
            </a:r>
          </a:p>
          <a:p>
            <a:pPr marL="0" indent="0">
              <a:buNone/>
            </a:pPr>
            <a:endParaRPr lang="en-US" dirty="0"/>
          </a:p>
        </p:txBody>
      </p:sp>
    </p:spTree>
    <p:extLst>
      <p:ext uri="{BB962C8B-B14F-4D97-AF65-F5344CB8AC3E}">
        <p14:creationId xmlns:p14="http://schemas.microsoft.com/office/powerpoint/2010/main" val="426120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8371-6B1B-4ADC-B30E-3A6A7B90FA66}"/>
              </a:ext>
            </a:extLst>
          </p:cNvPr>
          <p:cNvSpPr>
            <a:spLocks noGrp="1"/>
          </p:cNvSpPr>
          <p:nvPr>
            <p:ph type="title"/>
          </p:nvPr>
        </p:nvSpPr>
        <p:spPr>
          <a:xfrm>
            <a:off x="609600" y="666750"/>
            <a:ext cx="10972800" cy="1371600"/>
          </a:xfrm>
        </p:spPr>
        <p:txBody>
          <a:bodyPr/>
          <a:lstStyle/>
          <a:p>
            <a:r>
              <a:rPr lang="en-US" dirty="0">
                <a:solidFill>
                  <a:schemeClr val="accent2">
                    <a:lumMod val="75000"/>
                  </a:schemeClr>
                </a:solidFill>
              </a:rPr>
              <a:t>This is where we need your help</a:t>
            </a:r>
          </a:p>
        </p:txBody>
      </p:sp>
      <p:sp>
        <p:nvSpPr>
          <p:cNvPr id="3" name="Content Placeholder 2">
            <a:extLst>
              <a:ext uri="{FF2B5EF4-FFF2-40B4-BE49-F238E27FC236}">
                <a16:creationId xmlns:a16="http://schemas.microsoft.com/office/drawing/2014/main" id="{44812ABD-2A5B-4A30-9E15-9F67D830A59A}"/>
              </a:ext>
            </a:extLst>
          </p:cNvPr>
          <p:cNvSpPr>
            <a:spLocks noGrp="1"/>
          </p:cNvSpPr>
          <p:nvPr>
            <p:ph idx="1"/>
          </p:nvPr>
        </p:nvSpPr>
        <p:spPr>
          <a:xfrm>
            <a:off x="609600" y="2647950"/>
            <a:ext cx="10972800" cy="3371851"/>
          </a:xfrm>
        </p:spPr>
        <p:txBody>
          <a:bodyPr/>
          <a:lstStyle/>
          <a:p>
            <a:pPr marL="0" indent="0">
              <a:buNone/>
            </a:pPr>
            <a:r>
              <a:rPr lang="en-US" dirty="0"/>
              <a:t>Procurement will need to work closely with General Counsel when procurements are federally funded to ensure required clauses are applied to contracts.</a:t>
            </a:r>
          </a:p>
        </p:txBody>
      </p:sp>
    </p:spTree>
    <p:extLst>
      <p:ext uri="{BB962C8B-B14F-4D97-AF65-F5344CB8AC3E}">
        <p14:creationId xmlns:p14="http://schemas.microsoft.com/office/powerpoint/2010/main" val="245201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D89C-BBA7-4436-8894-5364BAFBFBA5}"/>
              </a:ext>
            </a:extLst>
          </p:cNvPr>
          <p:cNvSpPr>
            <a:spLocks noGrp="1"/>
          </p:cNvSpPr>
          <p:nvPr>
            <p:ph type="title"/>
          </p:nvPr>
        </p:nvSpPr>
        <p:spPr>
          <a:xfrm>
            <a:off x="609600" y="685800"/>
            <a:ext cx="10972800" cy="1905000"/>
          </a:xfrm>
        </p:spPr>
        <p:txBody>
          <a:bodyPr/>
          <a:lstStyle/>
          <a:p>
            <a:r>
              <a:rPr lang="en-US" dirty="0"/>
              <a:t>Contract Provisions listed in Appendix II to Part 200</a:t>
            </a:r>
          </a:p>
        </p:txBody>
      </p:sp>
      <p:sp>
        <p:nvSpPr>
          <p:cNvPr id="3" name="Content Placeholder 2">
            <a:extLst>
              <a:ext uri="{FF2B5EF4-FFF2-40B4-BE49-F238E27FC236}">
                <a16:creationId xmlns:a16="http://schemas.microsoft.com/office/drawing/2014/main" id="{5EDE5078-7018-4C74-A8D3-2F5B35700C2C}"/>
              </a:ext>
            </a:extLst>
          </p:cNvPr>
          <p:cNvSpPr>
            <a:spLocks noGrp="1"/>
          </p:cNvSpPr>
          <p:nvPr>
            <p:ph idx="1"/>
          </p:nvPr>
        </p:nvSpPr>
        <p:spPr>
          <a:xfrm>
            <a:off x="609600" y="2457450"/>
            <a:ext cx="10972800" cy="3562351"/>
          </a:xfrm>
        </p:spPr>
        <p:txBody>
          <a:bodyPr/>
          <a:lstStyle/>
          <a:p>
            <a:pPr marL="0" indent="0">
              <a:buNone/>
            </a:pPr>
            <a:r>
              <a:rPr lang="en-US" dirty="0">
                <a:hlinkClick r:id="rId3"/>
              </a:rPr>
              <a:t>2CFR Procurement Standards</a:t>
            </a:r>
            <a:endParaRPr lang="en-US" dirty="0"/>
          </a:p>
          <a:p>
            <a:pPr marL="0" indent="0">
              <a:buNone/>
            </a:pPr>
            <a:r>
              <a:rPr lang="en-US" dirty="0"/>
              <a:t>Or</a:t>
            </a:r>
          </a:p>
          <a:p>
            <a:pPr marL="0" indent="0">
              <a:buNone/>
            </a:pPr>
            <a:r>
              <a:rPr lang="en-US" dirty="0">
                <a:hlinkClick r:id="rId4"/>
              </a:rPr>
              <a:t>https://www.ecfr.gov/cgi-bin/ECFR?page=browse</a:t>
            </a:r>
            <a:r>
              <a:rPr lang="en-US" dirty="0"/>
              <a:t> </a:t>
            </a:r>
          </a:p>
        </p:txBody>
      </p:sp>
    </p:spTree>
    <p:extLst>
      <p:ext uri="{BB962C8B-B14F-4D97-AF65-F5344CB8AC3E}">
        <p14:creationId xmlns:p14="http://schemas.microsoft.com/office/powerpoint/2010/main" val="2057601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0A65-F80D-4B44-93B3-11FAAAA72AB5}"/>
              </a:ext>
            </a:extLst>
          </p:cNvPr>
          <p:cNvSpPr>
            <a:spLocks noGrp="1"/>
          </p:cNvSpPr>
          <p:nvPr>
            <p:ph type="title"/>
          </p:nvPr>
        </p:nvSpPr>
        <p:spPr>
          <a:xfrm>
            <a:off x="609600" y="841248"/>
            <a:ext cx="10972800" cy="4919472"/>
          </a:xfrm>
        </p:spPr>
        <p:txBody>
          <a:bodyPr>
            <a:normAutofit/>
          </a:bodyPr>
          <a:lstStyle/>
          <a:p>
            <a:r>
              <a:rPr lang="en-US" dirty="0">
                <a:solidFill>
                  <a:schemeClr val="accent2">
                    <a:lumMod val="75000"/>
                  </a:schemeClr>
                </a:solidFill>
              </a:rPr>
              <a:t>When purchasing goods or services, especially with federal funds, the purchase is subject to the Federal Uniform Guidance (UG) and University procurement procedures.</a:t>
            </a:r>
          </a:p>
        </p:txBody>
      </p:sp>
    </p:spTree>
    <p:extLst>
      <p:ext uri="{BB962C8B-B14F-4D97-AF65-F5344CB8AC3E}">
        <p14:creationId xmlns:p14="http://schemas.microsoft.com/office/powerpoint/2010/main" val="1684082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1E55-63CD-40F1-8C91-C9B75AE9B1C1}"/>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741790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50ED8-0995-4B49-B342-22ABC959D2A1}"/>
              </a:ext>
            </a:extLst>
          </p:cNvPr>
          <p:cNvSpPr>
            <a:spLocks noGrp="1"/>
          </p:cNvSpPr>
          <p:nvPr>
            <p:ph type="title"/>
          </p:nvPr>
        </p:nvSpPr>
        <p:spPr>
          <a:xfrm>
            <a:off x="609600" y="667820"/>
            <a:ext cx="10972800" cy="1078787"/>
          </a:xfrm>
        </p:spPr>
        <p:txBody>
          <a:bodyPr/>
          <a:lstStyle/>
          <a:p>
            <a:r>
              <a:rPr lang="en-US" dirty="0">
                <a:solidFill>
                  <a:schemeClr val="accent2">
                    <a:lumMod val="75000"/>
                  </a:schemeClr>
                </a:solidFill>
              </a:rPr>
              <a:t>Subrecipient-Contractor Determination</a:t>
            </a:r>
          </a:p>
        </p:txBody>
      </p:sp>
      <p:sp>
        <p:nvSpPr>
          <p:cNvPr id="3" name="Content Placeholder 2">
            <a:extLst>
              <a:ext uri="{FF2B5EF4-FFF2-40B4-BE49-F238E27FC236}">
                <a16:creationId xmlns:a16="http://schemas.microsoft.com/office/drawing/2014/main" id="{D5CE8270-E33C-4752-A27F-66C967292857}"/>
              </a:ext>
            </a:extLst>
          </p:cNvPr>
          <p:cNvSpPr>
            <a:spLocks noGrp="1"/>
          </p:cNvSpPr>
          <p:nvPr>
            <p:ph idx="1"/>
          </p:nvPr>
        </p:nvSpPr>
        <p:spPr>
          <a:xfrm>
            <a:off x="609600" y="1746607"/>
            <a:ext cx="10972800" cy="4273194"/>
          </a:xfrm>
        </p:spPr>
        <p:txBody>
          <a:bodyPr>
            <a:normAutofit lnSpcReduction="10000"/>
          </a:bodyPr>
          <a:lstStyle/>
          <a:p>
            <a:pPr marL="0" indent="0">
              <a:buNone/>
            </a:pPr>
            <a:r>
              <a:rPr lang="en-US" dirty="0"/>
              <a:t>A procurement is used to purchase goods or services for the benefit of an award.</a:t>
            </a:r>
          </a:p>
          <a:p>
            <a:pPr marL="0" indent="0">
              <a:buNone/>
            </a:pPr>
            <a:endParaRPr lang="en-US" dirty="0"/>
          </a:p>
          <a:p>
            <a:pPr marL="0" indent="0">
              <a:buNone/>
            </a:pPr>
            <a:r>
              <a:rPr lang="en-US" dirty="0"/>
              <a:t>A subaward/subcontract/</a:t>
            </a:r>
            <a:r>
              <a:rPr lang="en-US" dirty="0" err="1"/>
              <a:t>subagreement</a:t>
            </a:r>
            <a:r>
              <a:rPr lang="en-US" dirty="0"/>
              <a:t> is used when FSU passes through a portion of an award (received by FSU) to a third party entity who becomes </a:t>
            </a:r>
            <a:r>
              <a:rPr lang="en-US" dirty="0">
                <a:effectLst/>
                <a:ea typeface="Calibri" panose="020F0502020204030204" pitchFamily="34" charset="0"/>
              </a:rPr>
              <a:t>responsible for the programmatic effort of conducting a portion of the project.  The federal rules related to a procurement and a subaward differ greatly.</a:t>
            </a:r>
          </a:p>
          <a:p>
            <a:pPr marL="0" indent="0">
              <a:buNone/>
            </a:pPr>
            <a:endParaRPr lang="en-US" dirty="0"/>
          </a:p>
        </p:txBody>
      </p:sp>
    </p:spTree>
    <p:extLst>
      <p:ext uri="{BB962C8B-B14F-4D97-AF65-F5344CB8AC3E}">
        <p14:creationId xmlns:p14="http://schemas.microsoft.com/office/powerpoint/2010/main" val="3184408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8757A-23F1-48A4-B86D-D99FBC1C444C}"/>
              </a:ext>
            </a:extLst>
          </p:cNvPr>
          <p:cNvSpPr>
            <a:spLocks noGrp="1"/>
          </p:cNvSpPr>
          <p:nvPr>
            <p:ph type="title"/>
          </p:nvPr>
        </p:nvSpPr>
        <p:spPr>
          <a:xfrm>
            <a:off x="609600" y="647700"/>
            <a:ext cx="10972800" cy="1276350"/>
          </a:xfrm>
        </p:spPr>
        <p:txBody>
          <a:bodyPr/>
          <a:lstStyle/>
          <a:p>
            <a:r>
              <a:rPr lang="en-US" b="1" dirty="0">
                <a:solidFill>
                  <a:schemeClr val="accent2">
                    <a:lumMod val="75000"/>
                  </a:schemeClr>
                </a:solidFill>
              </a:rPr>
              <a:t>Why</a:t>
            </a:r>
            <a:r>
              <a:rPr lang="en-US" dirty="0">
                <a:solidFill>
                  <a:schemeClr val="accent2">
                    <a:lumMod val="75000"/>
                  </a:schemeClr>
                </a:solidFill>
              </a:rPr>
              <a:t> Is This Important?</a:t>
            </a:r>
          </a:p>
        </p:txBody>
      </p:sp>
      <p:sp>
        <p:nvSpPr>
          <p:cNvPr id="3" name="Content Placeholder 2">
            <a:extLst>
              <a:ext uri="{FF2B5EF4-FFF2-40B4-BE49-F238E27FC236}">
                <a16:creationId xmlns:a16="http://schemas.microsoft.com/office/drawing/2014/main" id="{3E81C82F-2159-46B8-BF7F-3D7448EC8E5D}"/>
              </a:ext>
            </a:extLst>
          </p:cNvPr>
          <p:cNvSpPr>
            <a:spLocks noGrp="1"/>
          </p:cNvSpPr>
          <p:nvPr>
            <p:ph idx="1"/>
          </p:nvPr>
        </p:nvSpPr>
        <p:spPr>
          <a:xfrm>
            <a:off x="609600" y="2362200"/>
            <a:ext cx="10972800" cy="3657601"/>
          </a:xfrm>
        </p:spPr>
        <p:txBody>
          <a:bodyPr/>
          <a:lstStyle/>
          <a:p>
            <a:pPr marL="0" indent="0">
              <a:buNone/>
            </a:pPr>
            <a:r>
              <a:rPr lang="en-US" dirty="0"/>
              <a:t>Noncompliance with state and federal requirements has serious consequences.</a:t>
            </a:r>
          </a:p>
        </p:txBody>
      </p:sp>
    </p:spTree>
    <p:extLst>
      <p:ext uri="{BB962C8B-B14F-4D97-AF65-F5344CB8AC3E}">
        <p14:creationId xmlns:p14="http://schemas.microsoft.com/office/powerpoint/2010/main" val="3636834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87E46-38F6-4C14-A9C7-8C947B0C8FB6}"/>
              </a:ext>
            </a:extLst>
          </p:cNvPr>
          <p:cNvSpPr>
            <a:spLocks noGrp="1"/>
          </p:cNvSpPr>
          <p:nvPr>
            <p:ph type="title"/>
          </p:nvPr>
        </p:nvSpPr>
        <p:spPr>
          <a:xfrm>
            <a:off x="609600" y="685800"/>
            <a:ext cx="10972800" cy="1333500"/>
          </a:xfrm>
        </p:spPr>
        <p:txBody>
          <a:bodyPr>
            <a:normAutofit fontScale="90000"/>
          </a:bodyPr>
          <a:lstStyle/>
          <a:p>
            <a:r>
              <a:rPr lang="en-US" dirty="0">
                <a:solidFill>
                  <a:schemeClr val="accent2">
                    <a:lumMod val="75000"/>
                  </a:schemeClr>
                </a:solidFill>
              </a:rPr>
              <a:t>Top 10 General UG Procurement Standards</a:t>
            </a:r>
          </a:p>
        </p:txBody>
      </p:sp>
      <p:pic>
        <p:nvPicPr>
          <p:cNvPr id="8" name="Content Placeholder 7">
            <a:extLst>
              <a:ext uri="{FF2B5EF4-FFF2-40B4-BE49-F238E27FC236}">
                <a16:creationId xmlns:a16="http://schemas.microsoft.com/office/drawing/2014/main" id="{767D81F4-D931-4A4E-99CA-304AD558AFAF}"/>
              </a:ext>
            </a:extLst>
          </p:cNvPr>
          <p:cNvPicPr>
            <a:picLocks noGrp="1" noChangeAspect="1"/>
          </p:cNvPicPr>
          <p:nvPr>
            <p:ph idx="1"/>
          </p:nvPr>
        </p:nvPicPr>
        <p:blipFill>
          <a:blip r:embed="rId3"/>
          <a:stretch>
            <a:fillRect/>
          </a:stretch>
        </p:blipFill>
        <p:spPr>
          <a:xfrm>
            <a:off x="3535939" y="2228850"/>
            <a:ext cx="5120122" cy="3790950"/>
          </a:xfrm>
          <a:prstGeom prst="rect">
            <a:avLst/>
          </a:prstGeom>
        </p:spPr>
      </p:pic>
    </p:spTree>
    <p:extLst>
      <p:ext uri="{BB962C8B-B14F-4D97-AF65-F5344CB8AC3E}">
        <p14:creationId xmlns:p14="http://schemas.microsoft.com/office/powerpoint/2010/main" val="21162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3A0A0C-9D84-4EE2-9332-9334D1A8EB88}"/>
              </a:ext>
            </a:extLst>
          </p:cNvPr>
          <p:cNvSpPr>
            <a:spLocks noGrp="1"/>
          </p:cNvSpPr>
          <p:nvPr>
            <p:ph idx="1"/>
          </p:nvPr>
        </p:nvSpPr>
        <p:spPr>
          <a:xfrm>
            <a:off x="609600" y="1790700"/>
            <a:ext cx="10972800" cy="4229101"/>
          </a:xfrm>
        </p:spPr>
        <p:txBody>
          <a:bodyPr>
            <a:normAutofit/>
          </a:bodyPr>
          <a:lstStyle/>
          <a:p>
            <a:pPr marL="0" indent="0">
              <a:buNone/>
            </a:pPr>
            <a:r>
              <a:rPr lang="en-US" sz="4000" dirty="0">
                <a:solidFill>
                  <a:schemeClr val="accent2">
                    <a:lumMod val="75000"/>
                  </a:schemeClr>
                </a:solidFill>
              </a:rPr>
              <a:t>Contracts funded with federal grant funds must be procured in a manner that conforms with all applicable Federal laws, policies, and standards.”</a:t>
            </a:r>
          </a:p>
        </p:txBody>
      </p:sp>
    </p:spTree>
    <p:extLst>
      <p:ext uri="{BB962C8B-B14F-4D97-AF65-F5344CB8AC3E}">
        <p14:creationId xmlns:p14="http://schemas.microsoft.com/office/powerpoint/2010/main" val="331253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21F6-47E1-43E8-BDCC-62C37716FF99}"/>
              </a:ext>
            </a:extLst>
          </p:cNvPr>
          <p:cNvSpPr>
            <a:spLocks noGrp="1"/>
          </p:cNvSpPr>
          <p:nvPr>
            <p:ph type="title"/>
          </p:nvPr>
        </p:nvSpPr>
        <p:spPr>
          <a:xfrm>
            <a:off x="609600" y="628650"/>
            <a:ext cx="10972800" cy="1123950"/>
          </a:xfrm>
        </p:spPr>
        <p:txBody>
          <a:bodyPr/>
          <a:lstStyle/>
          <a:p>
            <a:r>
              <a:rPr lang="en-US" dirty="0">
                <a:solidFill>
                  <a:schemeClr val="accent2">
                    <a:lumMod val="75000"/>
                  </a:schemeClr>
                </a:solidFill>
              </a:rPr>
              <a:t>General UG Procurement Standards</a:t>
            </a:r>
          </a:p>
        </p:txBody>
      </p:sp>
      <p:pic>
        <p:nvPicPr>
          <p:cNvPr id="7" name="Content Placeholder 6">
            <a:extLst>
              <a:ext uri="{FF2B5EF4-FFF2-40B4-BE49-F238E27FC236}">
                <a16:creationId xmlns:a16="http://schemas.microsoft.com/office/drawing/2014/main" id="{06B98DCA-214D-4B00-AA13-E4DF0DF79238}"/>
              </a:ext>
            </a:extLst>
          </p:cNvPr>
          <p:cNvPicPr>
            <a:picLocks noGrp="1" noChangeAspect="1"/>
          </p:cNvPicPr>
          <p:nvPr>
            <p:ph idx="1"/>
          </p:nvPr>
        </p:nvPicPr>
        <p:blipFill>
          <a:blip r:embed="rId3"/>
          <a:stretch>
            <a:fillRect/>
          </a:stretch>
        </p:blipFill>
        <p:spPr>
          <a:xfrm>
            <a:off x="1541123" y="1752600"/>
            <a:ext cx="9246741" cy="4267200"/>
          </a:xfrm>
          <a:prstGeom prst="rect">
            <a:avLst/>
          </a:prstGeom>
        </p:spPr>
      </p:pic>
    </p:spTree>
    <p:extLst>
      <p:ext uri="{BB962C8B-B14F-4D97-AF65-F5344CB8AC3E}">
        <p14:creationId xmlns:p14="http://schemas.microsoft.com/office/powerpoint/2010/main" val="3242923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0DFC-AEC9-408C-A102-E4636934912A}"/>
              </a:ext>
            </a:extLst>
          </p:cNvPr>
          <p:cNvSpPr>
            <a:spLocks noGrp="1"/>
          </p:cNvSpPr>
          <p:nvPr>
            <p:ph type="title"/>
          </p:nvPr>
        </p:nvSpPr>
        <p:spPr>
          <a:xfrm>
            <a:off x="609600" y="750013"/>
            <a:ext cx="10972800" cy="1109609"/>
          </a:xfrm>
        </p:spPr>
        <p:txBody>
          <a:bodyPr/>
          <a:lstStyle/>
          <a:p>
            <a:r>
              <a:rPr lang="en-US" dirty="0">
                <a:solidFill>
                  <a:schemeClr val="accent2">
                    <a:lumMod val="75000"/>
                  </a:schemeClr>
                </a:solidFill>
              </a:rPr>
              <a:t>General UG Procurement Standards</a:t>
            </a:r>
          </a:p>
        </p:txBody>
      </p:sp>
      <p:pic>
        <p:nvPicPr>
          <p:cNvPr id="4" name="Content Placeholder 3">
            <a:extLst>
              <a:ext uri="{FF2B5EF4-FFF2-40B4-BE49-F238E27FC236}">
                <a16:creationId xmlns:a16="http://schemas.microsoft.com/office/drawing/2014/main" id="{94C980F9-F899-4209-B4AA-F58E9E9C1BC6}"/>
              </a:ext>
            </a:extLst>
          </p:cNvPr>
          <p:cNvPicPr>
            <a:picLocks noGrp="1" noChangeAspect="1"/>
          </p:cNvPicPr>
          <p:nvPr>
            <p:ph idx="1"/>
          </p:nvPr>
        </p:nvPicPr>
        <p:blipFill>
          <a:blip r:embed="rId3"/>
          <a:stretch>
            <a:fillRect/>
          </a:stretch>
        </p:blipFill>
        <p:spPr>
          <a:xfrm>
            <a:off x="1222625" y="1787703"/>
            <a:ext cx="9616611" cy="4232097"/>
          </a:xfrm>
          <a:prstGeom prst="rect">
            <a:avLst/>
          </a:prstGeom>
        </p:spPr>
      </p:pic>
    </p:spTree>
    <p:extLst>
      <p:ext uri="{BB962C8B-B14F-4D97-AF65-F5344CB8AC3E}">
        <p14:creationId xmlns:p14="http://schemas.microsoft.com/office/powerpoint/2010/main" val="3508577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9CFE1-D217-4E9D-9FF1-F78CD40414C3}"/>
              </a:ext>
            </a:extLst>
          </p:cNvPr>
          <p:cNvSpPr>
            <a:spLocks noGrp="1"/>
          </p:cNvSpPr>
          <p:nvPr>
            <p:ph type="title"/>
          </p:nvPr>
        </p:nvSpPr>
        <p:spPr>
          <a:xfrm>
            <a:off x="609600" y="657225"/>
            <a:ext cx="10972800" cy="1000125"/>
          </a:xfrm>
        </p:spPr>
        <p:txBody>
          <a:bodyPr/>
          <a:lstStyle/>
          <a:p>
            <a:r>
              <a:rPr lang="en-US" dirty="0">
                <a:solidFill>
                  <a:schemeClr val="accent2">
                    <a:lumMod val="75000"/>
                  </a:schemeClr>
                </a:solidFill>
              </a:rPr>
              <a:t>UG Conflicts of Interest Policy</a:t>
            </a:r>
          </a:p>
        </p:txBody>
      </p:sp>
      <p:sp>
        <p:nvSpPr>
          <p:cNvPr id="3" name="Content Placeholder 2">
            <a:extLst>
              <a:ext uri="{FF2B5EF4-FFF2-40B4-BE49-F238E27FC236}">
                <a16:creationId xmlns:a16="http://schemas.microsoft.com/office/drawing/2014/main" id="{6B9D3E11-2D47-49FD-A469-718C4910550D}"/>
              </a:ext>
            </a:extLst>
          </p:cNvPr>
          <p:cNvSpPr>
            <a:spLocks noGrp="1"/>
          </p:cNvSpPr>
          <p:nvPr>
            <p:ph idx="1"/>
          </p:nvPr>
        </p:nvSpPr>
        <p:spPr>
          <a:xfrm>
            <a:off x="609600" y="1790700"/>
            <a:ext cx="10972800" cy="4229101"/>
          </a:xfrm>
        </p:spPr>
        <p:txBody>
          <a:bodyPr>
            <a:normAutofit fontScale="85000" lnSpcReduction="20000"/>
          </a:bodyPr>
          <a:lstStyle/>
          <a:p>
            <a:pPr marL="0" indent="0">
              <a:buNone/>
            </a:pPr>
            <a:r>
              <a:rPr lang="en-US" dirty="0"/>
              <a:t>As part of the OMB’s Uniform Guidance, there are new requirements for conflicts of interest and how the University must handle them. The regulation states:</a:t>
            </a:r>
          </a:p>
          <a:p>
            <a:pPr marL="0" indent="0">
              <a:buNone/>
            </a:pPr>
            <a:endParaRPr lang="en-US" dirty="0"/>
          </a:p>
          <a:p>
            <a:pPr marL="0" indent="0">
              <a:buNone/>
            </a:pPr>
            <a:r>
              <a:rPr lang="en-US" dirty="0"/>
              <a:t>“No employee, officer, or agent may participate in the selection, award, or administration of a contract supported by a Federal award if he or she has a real or apparent conflict of interest. Such a conflict of interest would arise when the employee, officer, or agent, any member of his or her immediate family, his or her partner, or an organization which employs or is about to employ any of the parties indicated herein, has a financial or other interest in or a tangible personal benefit from a firm considered for a contract.”</a:t>
            </a:r>
          </a:p>
        </p:txBody>
      </p:sp>
    </p:spTree>
    <p:extLst>
      <p:ext uri="{BB962C8B-B14F-4D97-AF65-F5344CB8AC3E}">
        <p14:creationId xmlns:p14="http://schemas.microsoft.com/office/powerpoint/2010/main" val="2473566113"/>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82F4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4AB8C24586C447B9B6B35DA2D81899" ma:contentTypeVersion="10" ma:contentTypeDescription="Create a new document." ma:contentTypeScope="" ma:versionID="f856f1698a027af7fa45d08e95650f7d">
  <xsd:schema xmlns:xsd="http://www.w3.org/2001/XMLSchema" xmlns:xs="http://www.w3.org/2001/XMLSchema" xmlns:p="http://schemas.microsoft.com/office/2006/metadata/properties" xmlns:ns3="cce9fbe8-e2ac-4011-9dff-b94b6a4fdceb" targetNamespace="http://schemas.microsoft.com/office/2006/metadata/properties" ma:root="true" ma:fieldsID="13eec4e3347f49b1328bee15a6337264" ns3:_="">
    <xsd:import namespace="cce9fbe8-e2ac-4011-9dff-b94b6a4fdce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e9fbe8-e2ac-4011-9dff-b94b6a4fdc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4935C-1587-44A4-86C3-D6BD260FEC8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215A2B4-731D-4B24-B8E6-81ACB6020FB2}">
  <ds:schemaRefs>
    <ds:schemaRef ds:uri="http://schemas.microsoft.com/sharepoint/v3/contenttype/forms"/>
  </ds:schemaRefs>
</ds:datastoreItem>
</file>

<file path=customXml/itemProps3.xml><?xml version="1.0" encoding="utf-8"?>
<ds:datastoreItem xmlns:ds="http://schemas.openxmlformats.org/officeDocument/2006/customXml" ds:itemID="{25DBA5FF-3F02-480C-A8AC-D7138F4A2E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e9fbe8-e2ac-4011-9dff-b94b6a4fdc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5659</TotalTime>
  <Words>2363</Words>
  <Application>Microsoft Office PowerPoint</Application>
  <PresentationFormat>Widescreen</PresentationFormat>
  <Paragraphs>144</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Uniform Guidance – Procurement of Goods or Services with Federal Grant Funding</vt:lpstr>
      <vt:lpstr>When purchasing goods or services, especially with federal funds, the purchase is subject to the Federal Uniform Guidance (UG) and University procurement procedures.</vt:lpstr>
      <vt:lpstr>Subrecipient-Contractor Determination</vt:lpstr>
      <vt:lpstr>Why Is This Important?</vt:lpstr>
      <vt:lpstr>Top 10 General UG Procurement Standards</vt:lpstr>
      <vt:lpstr>PowerPoint Presentation</vt:lpstr>
      <vt:lpstr>General UG Procurement Standards</vt:lpstr>
      <vt:lpstr>General UG Procurement Standards</vt:lpstr>
      <vt:lpstr>UG Conflicts of Interest Policy</vt:lpstr>
      <vt:lpstr>General UG Procurement Standards</vt:lpstr>
      <vt:lpstr>General UG Procurement Standards</vt:lpstr>
      <vt:lpstr>General UG Procurement Standards</vt:lpstr>
      <vt:lpstr>Contract Provisions</vt:lpstr>
      <vt:lpstr>UG Contract Provisions:</vt:lpstr>
      <vt:lpstr>Contract Provisions Cont.</vt:lpstr>
      <vt:lpstr>UG Requires Contract Provisions On:</vt:lpstr>
      <vt:lpstr>UG Requires Contract Provisions On:</vt:lpstr>
      <vt:lpstr>This is where we need your help</vt:lpstr>
      <vt:lpstr>Contract Provisions listed in Appendix II to Part 200</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Uniform Guidance – Procurement of Goods or Services with Federal Grant Funding</dc:title>
  <dc:creator>Karen Gibson</dc:creator>
  <cp:lastModifiedBy>Karen Gibson</cp:lastModifiedBy>
  <cp:revision>11</cp:revision>
  <dcterms:created xsi:type="dcterms:W3CDTF">2020-04-03T20:25:55Z</dcterms:created>
  <dcterms:modified xsi:type="dcterms:W3CDTF">2020-07-31T15:51:17Z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0x0101004A4AB8C24586C447B9B6B35DA2D81899</vt:lpwstr>
  </property>
</Properties>
</file>